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325" r:id="rId3"/>
    <p:sldId id="323" r:id="rId4"/>
    <p:sldId id="324" r:id="rId5"/>
    <p:sldId id="270" r:id="rId6"/>
    <p:sldId id="257" r:id="rId7"/>
    <p:sldId id="305" r:id="rId8"/>
    <p:sldId id="309" r:id="rId9"/>
    <p:sldId id="310" r:id="rId10"/>
    <p:sldId id="306" r:id="rId11"/>
    <p:sldId id="273" r:id="rId12"/>
    <p:sldId id="322" r:id="rId13"/>
    <p:sldId id="311" r:id="rId14"/>
    <p:sldId id="316" r:id="rId15"/>
    <p:sldId id="317" r:id="rId16"/>
    <p:sldId id="318" r:id="rId17"/>
    <p:sldId id="320" r:id="rId18"/>
    <p:sldId id="319" r:id="rId19"/>
    <p:sldId id="274" r:id="rId20"/>
    <p:sldId id="284" r:id="rId21"/>
    <p:sldId id="275" r:id="rId22"/>
    <p:sldId id="276" r:id="rId23"/>
    <p:sldId id="277" r:id="rId24"/>
    <p:sldId id="278" r:id="rId25"/>
    <p:sldId id="279" r:id="rId26"/>
    <p:sldId id="280" r:id="rId27"/>
    <p:sldId id="321" r:id="rId28"/>
    <p:sldId id="281" r:id="rId29"/>
    <p:sldId id="282" r:id="rId30"/>
    <p:sldId id="261" r:id="rId31"/>
    <p:sldId id="272" r:id="rId32"/>
    <p:sldId id="283" r:id="rId33"/>
    <p:sldId id="285" r:id="rId34"/>
    <p:sldId id="286" r:id="rId35"/>
    <p:sldId id="287" r:id="rId36"/>
    <p:sldId id="288" r:id="rId37"/>
    <p:sldId id="289" r:id="rId38"/>
    <p:sldId id="290" r:id="rId39"/>
    <p:sldId id="291" r:id="rId40"/>
    <p:sldId id="292" r:id="rId41"/>
  </p:sldIdLst>
  <p:sldSz cx="12192000" cy="6858000"/>
  <p:notesSz cx="7102475" cy="9388475"/>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FF"/>
    <a:srgbClr val="FF3300"/>
    <a:srgbClr val="66FF33"/>
    <a:srgbClr val="66FFCC"/>
    <a:srgbClr val="000000"/>
    <a:srgbClr val="FF0000"/>
    <a:srgbClr val="0000CC"/>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085" autoAdjust="0"/>
  </p:normalViewPr>
  <p:slideViewPr>
    <p:cSldViewPr snapToGrid="0">
      <p:cViewPr varScale="1">
        <p:scale>
          <a:sx n="63" d="100"/>
          <a:sy n="63" d="100"/>
        </p:scale>
        <p:origin x="708" y="6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414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97F2919-F07C-4AAB-B5A1-60615096CF7E}"/>
              </a:ext>
            </a:extLst>
          </p:cNvPr>
          <p:cNvSpPr>
            <a:spLocks noGrp="1" noChangeArrowheads="1"/>
          </p:cNvSpPr>
          <p:nvPr>
            <p:ph type="body" sz="quarter" idx="3"/>
          </p:nvPr>
        </p:nvSpPr>
        <p:spPr bwMode="auto">
          <a:xfrm>
            <a:off x="946997" y="4459526"/>
            <a:ext cx="5208482" cy="4224814"/>
          </a:xfrm>
          <a:prstGeom prst="rect">
            <a:avLst/>
          </a:prstGeom>
          <a:noFill/>
          <a:ln w="12700">
            <a:noFill/>
            <a:miter lim="800000"/>
            <a:headEnd/>
            <a:tailEnd/>
          </a:ln>
          <a:effectLst/>
        </p:spPr>
        <p:txBody>
          <a:bodyPr vert="horz" wrap="square" lIns="93248" tIns="45806" rIns="93248" bIns="4580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4035" name="Rectangle 3">
            <a:extLst>
              <a:ext uri="{FF2B5EF4-FFF2-40B4-BE49-F238E27FC236}">
                <a16:creationId xmlns:a16="http://schemas.microsoft.com/office/drawing/2014/main" id="{D3831A98-C123-4A1C-A248-DB07DDC2E0DC}"/>
              </a:ext>
            </a:extLst>
          </p:cNvPr>
          <p:cNvSpPr>
            <a:spLocks noGrp="1" noRot="1" noChangeAspect="1" noChangeArrowheads="1" noTextEdit="1"/>
          </p:cNvSpPr>
          <p:nvPr>
            <p:ph type="sldImg" idx="2"/>
          </p:nvPr>
        </p:nvSpPr>
        <p:spPr bwMode="auto">
          <a:xfrm>
            <a:off x="434975" y="711200"/>
            <a:ext cx="6232525" cy="35067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AFFB4F3B-64C5-4971-81DC-D76F2EEE89FE}"/>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5059" name="Rectangle 3">
            <a:extLst>
              <a:ext uri="{FF2B5EF4-FFF2-40B4-BE49-F238E27FC236}">
                <a16:creationId xmlns:a16="http://schemas.microsoft.com/office/drawing/2014/main" id="{57DAAC9C-2028-4848-866A-4B88EC59D32B}"/>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45060" name="Rectangle 4">
            <a:extLst>
              <a:ext uri="{FF2B5EF4-FFF2-40B4-BE49-F238E27FC236}">
                <a16:creationId xmlns:a16="http://schemas.microsoft.com/office/drawing/2014/main" id="{3E58D47B-F877-4D3F-BB40-212A43186B31}"/>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5061" name="Rectangle 5">
            <a:extLst>
              <a:ext uri="{FF2B5EF4-FFF2-40B4-BE49-F238E27FC236}">
                <a16:creationId xmlns:a16="http://schemas.microsoft.com/office/drawing/2014/main" id="{87DA1F21-DB8A-4C89-8A93-3D52012FE5B0}"/>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5062" name="Rectangle 6">
            <a:extLst>
              <a:ext uri="{FF2B5EF4-FFF2-40B4-BE49-F238E27FC236}">
                <a16:creationId xmlns:a16="http://schemas.microsoft.com/office/drawing/2014/main" id="{76E06F16-0CF3-43C1-A418-FC07577C9A2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3" name="Rectangle 7">
            <a:extLst>
              <a:ext uri="{FF2B5EF4-FFF2-40B4-BE49-F238E27FC236}">
                <a16:creationId xmlns:a16="http://schemas.microsoft.com/office/drawing/2014/main" id="{7444D225-6415-4F74-A422-72650E62EBAA}"/>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B54208FA-09D6-478D-A706-60CF8215B143}"/>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3251" name="Rectangle 3">
            <a:extLst>
              <a:ext uri="{FF2B5EF4-FFF2-40B4-BE49-F238E27FC236}">
                <a16:creationId xmlns:a16="http://schemas.microsoft.com/office/drawing/2014/main" id="{5A63C9E3-8308-471C-9D1F-F0B267145A4C}"/>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53252" name="Rectangle 4">
            <a:extLst>
              <a:ext uri="{FF2B5EF4-FFF2-40B4-BE49-F238E27FC236}">
                <a16:creationId xmlns:a16="http://schemas.microsoft.com/office/drawing/2014/main" id="{BA0FE0D9-4568-4476-963B-9524C0F9DF96}"/>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3253" name="Rectangle 5">
            <a:extLst>
              <a:ext uri="{FF2B5EF4-FFF2-40B4-BE49-F238E27FC236}">
                <a16:creationId xmlns:a16="http://schemas.microsoft.com/office/drawing/2014/main" id="{2C4333E9-3DA3-4588-A508-132A85D43F86}"/>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3254" name="Rectangle 6">
            <a:extLst>
              <a:ext uri="{FF2B5EF4-FFF2-40B4-BE49-F238E27FC236}">
                <a16:creationId xmlns:a16="http://schemas.microsoft.com/office/drawing/2014/main" id="{07E0AE56-9BB7-4091-A893-984C16B7852A}"/>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3255" name="Rectangle 7">
            <a:extLst>
              <a:ext uri="{FF2B5EF4-FFF2-40B4-BE49-F238E27FC236}">
                <a16:creationId xmlns:a16="http://schemas.microsoft.com/office/drawing/2014/main" id="{58FD6C0B-0F49-423D-955A-E89D78B15572}"/>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C4A01146-7385-4E8C-9A64-A0810ABD2D7A}"/>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4275" name="Rectangle 3">
            <a:extLst>
              <a:ext uri="{FF2B5EF4-FFF2-40B4-BE49-F238E27FC236}">
                <a16:creationId xmlns:a16="http://schemas.microsoft.com/office/drawing/2014/main" id="{A19945F4-29F3-417B-89B8-A706809751BC}"/>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54276" name="Rectangle 4">
            <a:extLst>
              <a:ext uri="{FF2B5EF4-FFF2-40B4-BE49-F238E27FC236}">
                <a16:creationId xmlns:a16="http://schemas.microsoft.com/office/drawing/2014/main" id="{E3F1AA6A-CC49-4345-B68A-CDD504D1B365}"/>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4277" name="Rectangle 5">
            <a:extLst>
              <a:ext uri="{FF2B5EF4-FFF2-40B4-BE49-F238E27FC236}">
                <a16:creationId xmlns:a16="http://schemas.microsoft.com/office/drawing/2014/main" id="{E0875E3B-D8EE-46CA-BDD8-3E722E898071}"/>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4278" name="Rectangle 6">
            <a:extLst>
              <a:ext uri="{FF2B5EF4-FFF2-40B4-BE49-F238E27FC236}">
                <a16:creationId xmlns:a16="http://schemas.microsoft.com/office/drawing/2014/main" id="{F445B2BA-B2FA-4A45-80C6-C1B0554107A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4279" name="Rectangle 7">
            <a:extLst>
              <a:ext uri="{FF2B5EF4-FFF2-40B4-BE49-F238E27FC236}">
                <a16:creationId xmlns:a16="http://schemas.microsoft.com/office/drawing/2014/main" id="{AD40511C-542E-4EA8-BA53-D690DEF9CBD3}"/>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03F51C83-3CD9-4177-8F1B-368968F91B83}"/>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5299" name="Rectangle 3">
            <a:extLst>
              <a:ext uri="{FF2B5EF4-FFF2-40B4-BE49-F238E27FC236}">
                <a16:creationId xmlns:a16="http://schemas.microsoft.com/office/drawing/2014/main" id="{748245AC-77FC-4C95-A3EF-EE47254435A7}"/>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55300" name="Rectangle 4">
            <a:extLst>
              <a:ext uri="{FF2B5EF4-FFF2-40B4-BE49-F238E27FC236}">
                <a16:creationId xmlns:a16="http://schemas.microsoft.com/office/drawing/2014/main" id="{333B82E1-21A0-4593-97B1-3B172BA3A433}"/>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5301" name="Rectangle 5">
            <a:extLst>
              <a:ext uri="{FF2B5EF4-FFF2-40B4-BE49-F238E27FC236}">
                <a16:creationId xmlns:a16="http://schemas.microsoft.com/office/drawing/2014/main" id="{E954DEF0-4C2D-4567-ADFD-B70C3841EF22}"/>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5302" name="Rectangle 6">
            <a:extLst>
              <a:ext uri="{FF2B5EF4-FFF2-40B4-BE49-F238E27FC236}">
                <a16:creationId xmlns:a16="http://schemas.microsoft.com/office/drawing/2014/main" id="{C2DE4FA3-C36D-4DDA-8E7F-B430A073FE5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3" name="Rectangle 7">
            <a:extLst>
              <a:ext uri="{FF2B5EF4-FFF2-40B4-BE49-F238E27FC236}">
                <a16:creationId xmlns:a16="http://schemas.microsoft.com/office/drawing/2014/main" id="{35D60D45-4D72-4906-BC13-58BAC45C4D95}"/>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9C8DF3F9-5354-4F50-B44B-AC56998EB70C}"/>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6323" name="Rectangle 3">
            <a:extLst>
              <a:ext uri="{FF2B5EF4-FFF2-40B4-BE49-F238E27FC236}">
                <a16:creationId xmlns:a16="http://schemas.microsoft.com/office/drawing/2014/main" id="{C7343A48-89EA-4099-A5EB-18112A9909DB}"/>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56324" name="Rectangle 4">
            <a:extLst>
              <a:ext uri="{FF2B5EF4-FFF2-40B4-BE49-F238E27FC236}">
                <a16:creationId xmlns:a16="http://schemas.microsoft.com/office/drawing/2014/main" id="{2B16D946-76F2-4056-9B79-39201BBC9A44}"/>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6325" name="Rectangle 5">
            <a:extLst>
              <a:ext uri="{FF2B5EF4-FFF2-40B4-BE49-F238E27FC236}">
                <a16:creationId xmlns:a16="http://schemas.microsoft.com/office/drawing/2014/main" id="{01C8FF71-1B04-46A5-BA64-037E6ADA74D5}"/>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6326" name="Rectangle 6">
            <a:extLst>
              <a:ext uri="{FF2B5EF4-FFF2-40B4-BE49-F238E27FC236}">
                <a16:creationId xmlns:a16="http://schemas.microsoft.com/office/drawing/2014/main" id="{9ACD7457-E398-4BA1-83B5-89637487BAAA}"/>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6327" name="Rectangle 7">
            <a:extLst>
              <a:ext uri="{FF2B5EF4-FFF2-40B4-BE49-F238E27FC236}">
                <a16:creationId xmlns:a16="http://schemas.microsoft.com/office/drawing/2014/main" id="{66F9357E-30D7-47B6-8BA7-80C267A11DF8}"/>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B1ABEF48-A48C-4B50-93E3-66DB09C08979}"/>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7347" name="Rectangle 3">
            <a:extLst>
              <a:ext uri="{FF2B5EF4-FFF2-40B4-BE49-F238E27FC236}">
                <a16:creationId xmlns:a16="http://schemas.microsoft.com/office/drawing/2014/main" id="{45A44112-7242-4B0A-8516-3658F7DC004F}"/>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57348" name="Rectangle 4">
            <a:extLst>
              <a:ext uri="{FF2B5EF4-FFF2-40B4-BE49-F238E27FC236}">
                <a16:creationId xmlns:a16="http://schemas.microsoft.com/office/drawing/2014/main" id="{F304C08A-49CA-4719-B192-E87BF209BCB2}"/>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7349" name="Rectangle 5">
            <a:extLst>
              <a:ext uri="{FF2B5EF4-FFF2-40B4-BE49-F238E27FC236}">
                <a16:creationId xmlns:a16="http://schemas.microsoft.com/office/drawing/2014/main" id="{52AE8992-D299-4FC5-A47E-087C91629E19}"/>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7350" name="Rectangle 6">
            <a:extLst>
              <a:ext uri="{FF2B5EF4-FFF2-40B4-BE49-F238E27FC236}">
                <a16:creationId xmlns:a16="http://schemas.microsoft.com/office/drawing/2014/main" id="{08FAA42D-B6BA-4CD0-8D83-57101E4F0EF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7351" name="Rectangle 7">
            <a:extLst>
              <a:ext uri="{FF2B5EF4-FFF2-40B4-BE49-F238E27FC236}">
                <a16:creationId xmlns:a16="http://schemas.microsoft.com/office/drawing/2014/main" id="{92309793-93B4-4EBD-905C-001861D81D1D}"/>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BEE50FFF-6161-4031-955C-80A84988AB79}"/>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8371" name="Rectangle 3">
            <a:extLst>
              <a:ext uri="{FF2B5EF4-FFF2-40B4-BE49-F238E27FC236}">
                <a16:creationId xmlns:a16="http://schemas.microsoft.com/office/drawing/2014/main" id="{C319C273-8AE5-414D-8485-AB9A3927D5EC}"/>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58372" name="Rectangle 4">
            <a:extLst>
              <a:ext uri="{FF2B5EF4-FFF2-40B4-BE49-F238E27FC236}">
                <a16:creationId xmlns:a16="http://schemas.microsoft.com/office/drawing/2014/main" id="{C66DDBF7-AF6E-4717-91BD-FFBB03EBA24F}"/>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8373" name="Rectangle 5">
            <a:extLst>
              <a:ext uri="{FF2B5EF4-FFF2-40B4-BE49-F238E27FC236}">
                <a16:creationId xmlns:a16="http://schemas.microsoft.com/office/drawing/2014/main" id="{01B0F65F-2ED8-4B9A-964F-F31F9EC12358}"/>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8374" name="Rectangle 6">
            <a:extLst>
              <a:ext uri="{FF2B5EF4-FFF2-40B4-BE49-F238E27FC236}">
                <a16:creationId xmlns:a16="http://schemas.microsoft.com/office/drawing/2014/main" id="{542F03B2-7BB4-4FB3-9317-3BE6BFBD7D4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8375" name="Rectangle 7">
            <a:extLst>
              <a:ext uri="{FF2B5EF4-FFF2-40B4-BE49-F238E27FC236}">
                <a16:creationId xmlns:a16="http://schemas.microsoft.com/office/drawing/2014/main" id="{869C80EA-77D6-4B2E-BB8C-22269D1FB64F}"/>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029F9DF4-5531-46B0-BFD2-E6E14C4FBDEA}"/>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9395" name="Rectangle 3">
            <a:extLst>
              <a:ext uri="{FF2B5EF4-FFF2-40B4-BE49-F238E27FC236}">
                <a16:creationId xmlns:a16="http://schemas.microsoft.com/office/drawing/2014/main" id="{95B4AF67-DA10-45D9-92B9-34DC2A2D02C0}"/>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59396" name="Rectangle 4">
            <a:extLst>
              <a:ext uri="{FF2B5EF4-FFF2-40B4-BE49-F238E27FC236}">
                <a16:creationId xmlns:a16="http://schemas.microsoft.com/office/drawing/2014/main" id="{30CA56B8-F587-4128-862D-A64E67DC1FAB}"/>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9397" name="Rectangle 5">
            <a:extLst>
              <a:ext uri="{FF2B5EF4-FFF2-40B4-BE49-F238E27FC236}">
                <a16:creationId xmlns:a16="http://schemas.microsoft.com/office/drawing/2014/main" id="{12156248-1CFB-4EFB-8521-8FEE5DA70B57}"/>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9398" name="Rectangle 6">
            <a:extLst>
              <a:ext uri="{FF2B5EF4-FFF2-40B4-BE49-F238E27FC236}">
                <a16:creationId xmlns:a16="http://schemas.microsoft.com/office/drawing/2014/main" id="{1353E744-A6A5-41B8-A861-CBC028CA658A}"/>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9399" name="Rectangle 7">
            <a:extLst>
              <a:ext uri="{FF2B5EF4-FFF2-40B4-BE49-F238E27FC236}">
                <a16:creationId xmlns:a16="http://schemas.microsoft.com/office/drawing/2014/main" id="{54109C0F-089B-448A-81D0-B75EF7856B4B}"/>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D0BED87E-6AE0-4F52-8816-2BF1E17D7F05}"/>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0419" name="Rectangle 3">
            <a:extLst>
              <a:ext uri="{FF2B5EF4-FFF2-40B4-BE49-F238E27FC236}">
                <a16:creationId xmlns:a16="http://schemas.microsoft.com/office/drawing/2014/main" id="{1E1BF014-B728-4142-B648-85F0891261BC}"/>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60420" name="Rectangle 4">
            <a:extLst>
              <a:ext uri="{FF2B5EF4-FFF2-40B4-BE49-F238E27FC236}">
                <a16:creationId xmlns:a16="http://schemas.microsoft.com/office/drawing/2014/main" id="{0BAA95EA-2025-4E4C-AA21-749E05E59345}"/>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0421" name="Rectangle 5">
            <a:extLst>
              <a:ext uri="{FF2B5EF4-FFF2-40B4-BE49-F238E27FC236}">
                <a16:creationId xmlns:a16="http://schemas.microsoft.com/office/drawing/2014/main" id="{F123FDE8-477F-413A-9D37-F030D2AC94C7}"/>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0422" name="Rectangle 6">
            <a:extLst>
              <a:ext uri="{FF2B5EF4-FFF2-40B4-BE49-F238E27FC236}">
                <a16:creationId xmlns:a16="http://schemas.microsoft.com/office/drawing/2014/main" id="{B73FEC46-080F-4EDB-B9C4-DC36B480CC6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0423" name="Rectangle 7">
            <a:extLst>
              <a:ext uri="{FF2B5EF4-FFF2-40B4-BE49-F238E27FC236}">
                <a16:creationId xmlns:a16="http://schemas.microsoft.com/office/drawing/2014/main" id="{207F7285-E074-4896-AAF6-DB398EF63F9D}"/>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8A15C11F-58D7-4812-8452-C76EFC74A479}"/>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1443" name="Rectangle 3">
            <a:extLst>
              <a:ext uri="{FF2B5EF4-FFF2-40B4-BE49-F238E27FC236}">
                <a16:creationId xmlns:a16="http://schemas.microsoft.com/office/drawing/2014/main" id="{9E8AAA1D-5517-44C2-8273-732C26266848}"/>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61444" name="Rectangle 4">
            <a:extLst>
              <a:ext uri="{FF2B5EF4-FFF2-40B4-BE49-F238E27FC236}">
                <a16:creationId xmlns:a16="http://schemas.microsoft.com/office/drawing/2014/main" id="{86AE4CEA-DA89-47AD-97C7-B0E08B830C99}"/>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1445" name="Rectangle 5">
            <a:extLst>
              <a:ext uri="{FF2B5EF4-FFF2-40B4-BE49-F238E27FC236}">
                <a16:creationId xmlns:a16="http://schemas.microsoft.com/office/drawing/2014/main" id="{D80438A4-E4DB-43F0-B734-48B46FDACB03}"/>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1446" name="Rectangle 6">
            <a:extLst>
              <a:ext uri="{FF2B5EF4-FFF2-40B4-BE49-F238E27FC236}">
                <a16:creationId xmlns:a16="http://schemas.microsoft.com/office/drawing/2014/main" id="{7A87889B-CB94-47D7-8EF6-0532E25BA24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1447" name="Rectangle 7">
            <a:extLst>
              <a:ext uri="{FF2B5EF4-FFF2-40B4-BE49-F238E27FC236}">
                <a16:creationId xmlns:a16="http://schemas.microsoft.com/office/drawing/2014/main" id="{4EED41B5-CBE1-4106-9C12-8CB1B9A68C49}"/>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DA70F689-2C28-4E04-AB95-766E4B664E4C}"/>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2467" name="Rectangle 3">
            <a:extLst>
              <a:ext uri="{FF2B5EF4-FFF2-40B4-BE49-F238E27FC236}">
                <a16:creationId xmlns:a16="http://schemas.microsoft.com/office/drawing/2014/main" id="{E79750F5-6B0E-46AE-BCB9-97F092630439}"/>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62468" name="Rectangle 4">
            <a:extLst>
              <a:ext uri="{FF2B5EF4-FFF2-40B4-BE49-F238E27FC236}">
                <a16:creationId xmlns:a16="http://schemas.microsoft.com/office/drawing/2014/main" id="{65C3C615-AEB8-4A83-9577-81D279B2506B}"/>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2469" name="Rectangle 5">
            <a:extLst>
              <a:ext uri="{FF2B5EF4-FFF2-40B4-BE49-F238E27FC236}">
                <a16:creationId xmlns:a16="http://schemas.microsoft.com/office/drawing/2014/main" id="{33172952-7944-4E12-B91F-5500D949A822}"/>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2470" name="Rectangle 6">
            <a:extLst>
              <a:ext uri="{FF2B5EF4-FFF2-40B4-BE49-F238E27FC236}">
                <a16:creationId xmlns:a16="http://schemas.microsoft.com/office/drawing/2014/main" id="{6F99C243-8317-4A9E-929C-6E0F7BB1D5B0}"/>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2471" name="Rectangle 7">
            <a:extLst>
              <a:ext uri="{FF2B5EF4-FFF2-40B4-BE49-F238E27FC236}">
                <a16:creationId xmlns:a16="http://schemas.microsoft.com/office/drawing/2014/main" id="{E9AD4668-283B-4BAB-88E3-5FA02A5DF03E}"/>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AFFB4F3B-64C5-4971-81DC-D76F2EEE89FE}"/>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5059" name="Rectangle 3">
            <a:extLst>
              <a:ext uri="{FF2B5EF4-FFF2-40B4-BE49-F238E27FC236}">
                <a16:creationId xmlns:a16="http://schemas.microsoft.com/office/drawing/2014/main" id="{57DAAC9C-2028-4848-866A-4B88EC59D32B}"/>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45060" name="Rectangle 4">
            <a:extLst>
              <a:ext uri="{FF2B5EF4-FFF2-40B4-BE49-F238E27FC236}">
                <a16:creationId xmlns:a16="http://schemas.microsoft.com/office/drawing/2014/main" id="{3E58D47B-F877-4D3F-BB40-212A43186B31}"/>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5061" name="Rectangle 5">
            <a:extLst>
              <a:ext uri="{FF2B5EF4-FFF2-40B4-BE49-F238E27FC236}">
                <a16:creationId xmlns:a16="http://schemas.microsoft.com/office/drawing/2014/main" id="{87DA1F21-DB8A-4C89-8A93-3D52012FE5B0}"/>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5062" name="Rectangle 6">
            <a:extLst>
              <a:ext uri="{FF2B5EF4-FFF2-40B4-BE49-F238E27FC236}">
                <a16:creationId xmlns:a16="http://schemas.microsoft.com/office/drawing/2014/main" id="{76E06F16-0CF3-43C1-A418-FC07577C9A2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3" name="Rectangle 7">
            <a:extLst>
              <a:ext uri="{FF2B5EF4-FFF2-40B4-BE49-F238E27FC236}">
                <a16:creationId xmlns:a16="http://schemas.microsoft.com/office/drawing/2014/main" id="{7444D225-6415-4F74-A422-72650E62EBAA}"/>
              </a:ext>
            </a:extLst>
          </p:cNvPr>
          <p:cNvSpPr>
            <a:spLocks noGrp="1" noRot="1" noChangeAspect="1" noChangeArrowheads="1" noTextEdit="1"/>
          </p:cNvSpPr>
          <p:nvPr>
            <p:ph type="sldImg"/>
          </p:nvPr>
        </p:nvSpPr>
        <p:spPr>
          <a:xfrm>
            <a:off x="434975" y="711200"/>
            <a:ext cx="6232525" cy="3506788"/>
          </a:xfrm>
          <a:ln cap="flat"/>
        </p:spPr>
      </p:sp>
    </p:spTree>
    <p:extLst>
      <p:ext uri="{BB962C8B-B14F-4D97-AF65-F5344CB8AC3E}">
        <p14:creationId xmlns:p14="http://schemas.microsoft.com/office/powerpoint/2010/main" val="8427193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9CFC3023-C581-4760-B9EF-B3321349EA5E}"/>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3491" name="Rectangle 3">
            <a:extLst>
              <a:ext uri="{FF2B5EF4-FFF2-40B4-BE49-F238E27FC236}">
                <a16:creationId xmlns:a16="http://schemas.microsoft.com/office/drawing/2014/main" id="{C72F8593-3AAD-4756-8518-D775D5C59B8C}"/>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63492" name="Rectangle 4">
            <a:extLst>
              <a:ext uri="{FF2B5EF4-FFF2-40B4-BE49-F238E27FC236}">
                <a16:creationId xmlns:a16="http://schemas.microsoft.com/office/drawing/2014/main" id="{15E54978-7AEB-4F5E-98B5-B03050F49943}"/>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3493" name="Rectangle 5">
            <a:extLst>
              <a:ext uri="{FF2B5EF4-FFF2-40B4-BE49-F238E27FC236}">
                <a16:creationId xmlns:a16="http://schemas.microsoft.com/office/drawing/2014/main" id="{46B8EE5A-1F8D-4AAD-BF4F-45A79B56D787}"/>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3494" name="Rectangle 6">
            <a:extLst>
              <a:ext uri="{FF2B5EF4-FFF2-40B4-BE49-F238E27FC236}">
                <a16:creationId xmlns:a16="http://schemas.microsoft.com/office/drawing/2014/main" id="{53F9D96B-3224-484D-8E70-94982D304BF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3495" name="Rectangle 7">
            <a:extLst>
              <a:ext uri="{FF2B5EF4-FFF2-40B4-BE49-F238E27FC236}">
                <a16:creationId xmlns:a16="http://schemas.microsoft.com/office/drawing/2014/main" id="{C9E12988-FE89-4D5B-BB5A-5ADD7195E8DD}"/>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85D8F2EC-13F9-44B1-8487-48CC05E38EED}"/>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5539" name="Rectangle 3">
            <a:extLst>
              <a:ext uri="{FF2B5EF4-FFF2-40B4-BE49-F238E27FC236}">
                <a16:creationId xmlns:a16="http://schemas.microsoft.com/office/drawing/2014/main" id="{3517BBA3-A50A-45F5-9027-322FF2B4830E}"/>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65540" name="Rectangle 4">
            <a:extLst>
              <a:ext uri="{FF2B5EF4-FFF2-40B4-BE49-F238E27FC236}">
                <a16:creationId xmlns:a16="http://schemas.microsoft.com/office/drawing/2014/main" id="{49E7BF1F-C5D0-489C-9B8D-525F0351A48A}"/>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5541" name="Rectangle 5">
            <a:extLst>
              <a:ext uri="{FF2B5EF4-FFF2-40B4-BE49-F238E27FC236}">
                <a16:creationId xmlns:a16="http://schemas.microsoft.com/office/drawing/2014/main" id="{EA966996-AA79-487C-8DF6-EFE2E53A9B3B}"/>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5542" name="Rectangle 6">
            <a:extLst>
              <a:ext uri="{FF2B5EF4-FFF2-40B4-BE49-F238E27FC236}">
                <a16:creationId xmlns:a16="http://schemas.microsoft.com/office/drawing/2014/main" id="{A31B81F6-2DF6-4AC3-A3BC-EE0048DDA3F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5543" name="Rectangle 7">
            <a:extLst>
              <a:ext uri="{FF2B5EF4-FFF2-40B4-BE49-F238E27FC236}">
                <a16:creationId xmlns:a16="http://schemas.microsoft.com/office/drawing/2014/main" id="{2F9B6CF8-C06B-4ED5-89B8-9983CEAFC7E6}"/>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5762184A-D515-43E1-A506-8DE2987D58A3}"/>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6563" name="Rectangle 3">
            <a:extLst>
              <a:ext uri="{FF2B5EF4-FFF2-40B4-BE49-F238E27FC236}">
                <a16:creationId xmlns:a16="http://schemas.microsoft.com/office/drawing/2014/main" id="{FCA0A000-5161-462D-9E0F-D7E1C51A3D04}"/>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66564" name="Rectangle 4">
            <a:extLst>
              <a:ext uri="{FF2B5EF4-FFF2-40B4-BE49-F238E27FC236}">
                <a16:creationId xmlns:a16="http://schemas.microsoft.com/office/drawing/2014/main" id="{6059A1AB-C7C3-4693-87C6-9E3D457B7BC1}"/>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6565" name="Rectangle 5">
            <a:extLst>
              <a:ext uri="{FF2B5EF4-FFF2-40B4-BE49-F238E27FC236}">
                <a16:creationId xmlns:a16="http://schemas.microsoft.com/office/drawing/2014/main" id="{E07DD05E-2F2B-41C3-9ABE-F80AAEC5A4ED}"/>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6566" name="Rectangle 6">
            <a:extLst>
              <a:ext uri="{FF2B5EF4-FFF2-40B4-BE49-F238E27FC236}">
                <a16:creationId xmlns:a16="http://schemas.microsoft.com/office/drawing/2014/main" id="{EBCB8C52-7E54-4E31-9DD1-A01E8D430A74}"/>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6567" name="Rectangle 7">
            <a:extLst>
              <a:ext uri="{FF2B5EF4-FFF2-40B4-BE49-F238E27FC236}">
                <a16:creationId xmlns:a16="http://schemas.microsoft.com/office/drawing/2014/main" id="{20498F2D-BE4A-427E-8219-BCF5FE5A1229}"/>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C405A5CE-94AD-4F3E-B9F2-EDC373F634ED}"/>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7587" name="Rectangle 3">
            <a:extLst>
              <a:ext uri="{FF2B5EF4-FFF2-40B4-BE49-F238E27FC236}">
                <a16:creationId xmlns:a16="http://schemas.microsoft.com/office/drawing/2014/main" id="{D721D9DA-5545-4040-B769-02E5232BDEFD}"/>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67588" name="Rectangle 4">
            <a:extLst>
              <a:ext uri="{FF2B5EF4-FFF2-40B4-BE49-F238E27FC236}">
                <a16:creationId xmlns:a16="http://schemas.microsoft.com/office/drawing/2014/main" id="{BD2178CD-C65A-4D44-A84B-AAEE80FD8892}"/>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7589" name="Rectangle 5">
            <a:extLst>
              <a:ext uri="{FF2B5EF4-FFF2-40B4-BE49-F238E27FC236}">
                <a16:creationId xmlns:a16="http://schemas.microsoft.com/office/drawing/2014/main" id="{755903CC-D7E1-4A03-81A1-26601B38BE25}"/>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7590" name="Rectangle 6">
            <a:extLst>
              <a:ext uri="{FF2B5EF4-FFF2-40B4-BE49-F238E27FC236}">
                <a16:creationId xmlns:a16="http://schemas.microsoft.com/office/drawing/2014/main" id="{8EDFD51E-9A0C-429F-8D61-071379D427F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7591" name="Rectangle 7">
            <a:extLst>
              <a:ext uri="{FF2B5EF4-FFF2-40B4-BE49-F238E27FC236}">
                <a16:creationId xmlns:a16="http://schemas.microsoft.com/office/drawing/2014/main" id="{E3741A07-13C4-46B0-9D8E-84D23A1C7782}"/>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87CE0FE4-05E3-4252-8E9E-A3BAABE323E8}"/>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8611" name="Rectangle 3">
            <a:extLst>
              <a:ext uri="{FF2B5EF4-FFF2-40B4-BE49-F238E27FC236}">
                <a16:creationId xmlns:a16="http://schemas.microsoft.com/office/drawing/2014/main" id="{99EFB3FB-BD06-4536-9768-046D83E8E116}"/>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68612" name="Rectangle 4">
            <a:extLst>
              <a:ext uri="{FF2B5EF4-FFF2-40B4-BE49-F238E27FC236}">
                <a16:creationId xmlns:a16="http://schemas.microsoft.com/office/drawing/2014/main" id="{AFD82E3C-F676-46AF-8E25-C4F25C5D4D86}"/>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8613" name="Rectangle 5">
            <a:extLst>
              <a:ext uri="{FF2B5EF4-FFF2-40B4-BE49-F238E27FC236}">
                <a16:creationId xmlns:a16="http://schemas.microsoft.com/office/drawing/2014/main" id="{80B9A0DC-AD48-4B88-91A0-C8BA929ADB76}"/>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8614" name="Rectangle 6">
            <a:extLst>
              <a:ext uri="{FF2B5EF4-FFF2-40B4-BE49-F238E27FC236}">
                <a16:creationId xmlns:a16="http://schemas.microsoft.com/office/drawing/2014/main" id="{440E20FE-B34E-4257-8535-073AE9F537B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8615" name="Rectangle 7">
            <a:extLst>
              <a:ext uri="{FF2B5EF4-FFF2-40B4-BE49-F238E27FC236}">
                <a16:creationId xmlns:a16="http://schemas.microsoft.com/office/drawing/2014/main" id="{8DDA01AC-E9E8-442A-82C6-4F50BC7206D6}"/>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D3606455-93ED-47DC-8E7A-6E8EB20BA132}"/>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9635" name="Rectangle 3">
            <a:extLst>
              <a:ext uri="{FF2B5EF4-FFF2-40B4-BE49-F238E27FC236}">
                <a16:creationId xmlns:a16="http://schemas.microsoft.com/office/drawing/2014/main" id="{BE91DADE-7455-44B2-9DBA-5299AEF4819B}"/>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69636" name="Rectangle 4">
            <a:extLst>
              <a:ext uri="{FF2B5EF4-FFF2-40B4-BE49-F238E27FC236}">
                <a16:creationId xmlns:a16="http://schemas.microsoft.com/office/drawing/2014/main" id="{8C8377DB-1260-4EEE-9A0C-85FDC1FA3125}"/>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9637" name="Rectangle 5">
            <a:extLst>
              <a:ext uri="{FF2B5EF4-FFF2-40B4-BE49-F238E27FC236}">
                <a16:creationId xmlns:a16="http://schemas.microsoft.com/office/drawing/2014/main" id="{8DED5C73-0254-4D56-8620-3F9C9C603638}"/>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9638" name="Rectangle 6">
            <a:extLst>
              <a:ext uri="{FF2B5EF4-FFF2-40B4-BE49-F238E27FC236}">
                <a16:creationId xmlns:a16="http://schemas.microsoft.com/office/drawing/2014/main" id="{B34BA8A5-027A-4B5F-BCEA-687A01DAFC1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9639" name="Rectangle 7">
            <a:extLst>
              <a:ext uri="{FF2B5EF4-FFF2-40B4-BE49-F238E27FC236}">
                <a16:creationId xmlns:a16="http://schemas.microsoft.com/office/drawing/2014/main" id="{6882B019-F543-485D-A8E5-F32EF809C829}"/>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8981C3E8-AE4F-4E0D-B561-081359830D32}"/>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0659" name="Rectangle 3">
            <a:extLst>
              <a:ext uri="{FF2B5EF4-FFF2-40B4-BE49-F238E27FC236}">
                <a16:creationId xmlns:a16="http://schemas.microsoft.com/office/drawing/2014/main" id="{24AD6F0A-BCC4-4A25-B3C6-07193A6A11BC}"/>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70660" name="Rectangle 4">
            <a:extLst>
              <a:ext uri="{FF2B5EF4-FFF2-40B4-BE49-F238E27FC236}">
                <a16:creationId xmlns:a16="http://schemas.microsoft.com/office/drawing/2014/main" id="{D75316B3-8080-4F98-9E5B-8C1836098CA4}"/>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0661" name="Rectangle 5">
            <a:extLst>
              <a:ext uri="{FF2B5EF4-FFF2-40B4-BE49-F238E27FC236}">
                <a16:creationId xmlns:a16="http://schemas.microsoft.com/office/drawing/2014/main" id="{FB001123-65B1-4FA9-82A4-A198FE2076CA}"/>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0662" name="Rectangle 6">
            <a:extLst>
              <a:ext uri="{FF2B5EF4-FFF2-40B4-BE49-F238E27FC236}">
                <a16:creationId xmlns:a16="http://schemas.microsoft.com/office/drawing/2014/main" id="{E72CF2D1-3CAB-424D-AEEE-158202C3FEB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0663" name="Rectangle 7">
            <a:extLst>
              <a:ext uri="{FF2B5EF4-FFF2-40B4-BE49-F238E27FC236}">
                <a16:creationId xmlns:a16="http://schemas.microsoft.com/office/drawing/2014/main" id="{182507ED-95F8-4887-A010-93762CD31015}"/>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9C1A89B3-7EA3-46CC-9ECC-1F66E896A53C}"/>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683" name="Rectangle 3">
            <a:extLst>
              <a:ext uri="{FF2B5EF4-FFF2-40B4-BE49-F238E27FC236}">
                <a16:creationId xmlns:a16="http://schemas.microsoft.com/office/drawing/2014/main" id="{A05F38F8-92BE-4C20-AB72-EC55BB895C3C}"/>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71684" name="Rectangle 4">
            <a:extLst>
              <a:ext uri="{FF2B5EF4-FFF2-40B4-BE49-F238E27FC236}">
                <a16:creationId xmlns:a16="http://schemas.microsoft.com/office/drawing/2014/main" id="{FBC63326-C688-460D-BF22-7E46B30457A6}"/>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685" name="Rectangle 5">
            <a:extLst>
              <a:ext uri="{FF2B5EF4-FFF2-40B4-BE49-F238E27FC236}">
                <a16:creationId xmlns:a16="http://schemas.microsoft.com/office/drawing/2014/main" id="{B62CE2AF-201B-4375-AA9B-EDCDD9B649E6}"/>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686" name="Rectangle 6">
            <a:extLst>
              <a:ext uri="{FF2B5EF4-FFF2-40B4-BE49-F238E27FC236}">
                <a16:creationId xmlns:a16="http://schemas.microsoft.com/office/drawing/2014/main" id="{EBDAD23E-A1CC-4213-990F-ACAA21E16C4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687" name="Rectangle 7">
            <a:extLst>
              <a:ext uri="{FF2B5EF4-FFF2-40B4-BE49-F238E27FC236}">
                <a16:creationId xmlns:a16="http://schemas.microsoft.com/office/drawing/2014/main" id="{8D0042F9-A26A-4972-AEE7-CB3CF26402D1}"/>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435C3C0A-CB86-43F9-9DB6-1B4F276FAA54}"/>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707" name="Rectangle 3">
            <a:extLst>
              <a:ext uri="{FF2B5EF4-FFF2-40B4-BE49-F238E27FC236}">
                <a16:creationId xmlns:a16="http://schemas.microsoft.com/office/drawing/2014/main" id="{A9384C59-BAF9-48B5-BC7B-5FD13A3424AE}"/>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72708" name="Rectangle 4">
            <a:extLst>
              <a:ext uri="{FF2B5EF4-FFF2-40B4-BE49-F238E27FC236}">
                <a16:creationId xmlns:a16="http://schemas.microsoft.com/office/drawing/2014/main" id="{05EDF454-EE27-4742-B223-ED46F3A09EFF}"/>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709" name="Rectangle 5">
            <a:extLst>
              <a:ext uri="{FF2B5EF4-FFF2-40B4-BE49-F238E27FC236}">
                <a16:creationId xmlns:a16="http://schemas.microsoft.com/office/drawing/2014/main" id="{3FC712A4-8819-4B56-A6D7-2EB1E9AC9905}"/>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710" name="Rectangle 6">
            <a:extLst>
              <a:ext uri="{FF2B5EF4-FFF2-40B4-BE49-F238E27FC236}">
                <a16:creationId xmlns:a16="http://schemas.microsoft.com/office/drawing/2014/main" id="{6A695834-5A59-40E1-BC33-224D8C361F33}"/>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2711" name="Rectangle 7">
            <a:extLst>
              <a:ext uri="{FF2B5EF4-FFF2-40B4-BE49-F238E27FC236}">
                <a16:creationId xmlns:a16="http://schemas.microsoft.com/office/drawing/2014/main" id="{C5C6A4E0-E7FC-4A18-94C9-96E68FDA4EDB}"/>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0F1E5C8A-B9B1-4A4A-8629-40E7FD20719E}"/>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731" name="Rectangle 3">
            <a:extLst>
              <a:ext uri="{FF2B5EF4-FFF2-40B4-BE49-F238E27FC236}">
                <a16:creationId xmlns:a16="http://schemas.microsoft.com/office/drawing/2014/main" id="{C22AA1E1-3CFA-4EFC-9CE6-EE324EE25AC3}"/>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73732" name="Rectangle 4">
            <a:extLst>
              <a:ext uri="{FF2B5EF4-FFF2-40B4-BE49-F238E27FC236}">
                <a16:creationId xmlns:a16="http://schemas.microsoft.com/office/drawing/2014/main" id="{53E86597-2AEE-49C8-9DF9-D9B87FCAE300}"/>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733" name="Rectangle 5">
            <a:extLst>
              <a:ext uri="{FF2B5EF4-FFF2-40B4-BE49-F238E27FC236}">
                <a16:creationId xmlns:a16="http://schemas.microsoft.com/office/drawing/2014/main" id="{98BB02EA-231D-448C-931F-203E45FF80E2}"/>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3734" name="Rectangle 6">
            <a:extLst>
              <a:ext uri="{FF2B5EF4-FFF2-40B4-BE49-F238E27FC236}">
                <a16:creationId xmlns:a16="http://schemas.microsoft.com/office/drawing/2014/main" id="{91857699-DBED-424B-9A6A-F0A8A4CA6FB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3735" name="Rectangle 7">
            <a:extLst>
              <a:ext uri="{FF2B5EF4-FFF2-40B4-BE49-F238E27FC236}">
                <a16:creationId xmlns:a16="http://schemas.microsoft.com/office/drawing/2014/main" id="{7219C7DB-2BA9-4141-9E14-A86E379421E9}"/>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83D6DF9-0355-4602-9000-25AEB49CBBC9}"/>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6083" name="Rectangle 3">
            <a:extLst>
              <a:ext uri="{FF2B5EF4-FFF2-40B4-BE49-F238E27FC236}">
                <a16:creationId xmlns:a16="http://schemas.microsoft.com/office/drawing/2014/main" id="{782F7263-663E-4A4E-9215-6E70B1F03775}"/>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46084" name="Rectangle 4">
            <a:extLst>
              <a:ext uri="{FF2B5EF4-FFF2-40B4-BE49-F238E27FC236}">
                <a16:creationId xmlns:a16="http://schemas.microsoft.com/office/drawing/2014/main" id="{55E48360-14BE-496F-82C2-B679AAE730F6}"/>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6085" name="Rectangle 5">
            <a:extLst>
              <a:ext uri="{FF2B5EF4-FFF2-40B4-BE49-F238E27FC236}">
                <a16:creationId xmlns:a16="http://schemas.microsoft.com/office/drawing/2014/main" id="{F61931B8-26EF-44C9-A318-7E017433EFFD}"/>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6086" name="Rectangle 6">
            <a:extLst>
              <a:ext uri="{FF2B5EF4-FFF2-40B4-BE49-F238E27FC236}">
                <a16:creationId xmlns:a16="http://schemas.microsoft.com/office/drawing/2014/main" id="{EBBDE82C-5A7D-41A2-B2DB-ED6F7064BAD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6087" name="Rectangle 7">
            <a:extLst>
              <a:ext uri="{FF2B5EF4-FFF2-40B4-BE49-F238E27FC236}">
                <a16:creationId xmlns:a16="http://schemas.microsoft.com/office/drawing/2014/main" id="{A97C995F-C49A-4FA6-AB61-954BDC3F3266}"/>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D7DB6A86-FDD1-4395-953A-A567BEB179EE}"/>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4755" name="Rectangle 3">
            <a:extLst>
              <a:ext uri="{FF2B5EF4-FFF2-40B4-BE49-F238E27FC236}">
                <a16:creationId xmlns:a16="http://schemas.microsoft.com/office/drawing/2014/main" id="{9DF7FE77-5D98-4971-BB7D-A76F1D28BA7F}"/>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74756" name="Rectangle 4">
            <a:extLst>
              <a:ext uri="{FF2B5EF4-FFF2-40B4-BE49-F238E27FC236}">
                <a16:creationId xmlns:a16="http://schemas.microsoft.com/office/drawing/2014/main" id="{9FD8D06E-CB16-437E-BC0F-CC5DA011021D}"/>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4757" name="Rectangle 5">
            <a:extLst>
              <a:ext uri="{FF2B5EF4-FFF2-40B4-BE49-F238E27FC236}">
                <a16:creationId xmlns:a16="http://schemas.microsoft.com/office/drawing/2014/main" id="{525209DA-E2C2-4263-A317-14E7FE77D128}"/>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4758" name="Rectangle 6">
            <a:extLst>
              <a:ext uri="{FF2B5EF4-FFF2-40B4-BE49-F238E27FC236}">
                <a16:creationId xmlns:a16="http://schemas.microsoft.com/office/drawing/2014/main" id="{1766BFE9-1C64-4194-80E3-90F778280B0C}"/>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4759" name="Rectangle 7">
            <a:extLst>
              <a:ext uri="{FF2B5EF4-FFF2-40B4-BE49-F238E27FC236}">
                <a16:creationId xmlns:a16="http://schemas.microsoft.com/office/drawing/2014/main" id="{D44F3D00-B8D1-4E06-B197-95D1CEF2B1DB}"/>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5C766C3E-3394-4BD0-BEDA-5A7AFEADBB84}"/>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5779" name="Rectangle 3">
            <a:extLst>
              <a:ext uri="{FF2B5EF4-FFF2-40B4-BE49-F238E27FC236}">
                <a16:creationId xmlns:a16="http://schemas.microsoft.com/office/drawing/2014/main" id="{E4080B11-7726-4676-8923-3EF681ED5FDC}"/>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75780" name="Rectangle 4">
            <a:extLst>
              <a:ext uri="{FF2B5EF4-FFF2-40B4-BE49-F238E27FC236}">
                <a16:creationId xmlns:a16="http://schemas.microsoft.com/office/drawing/2014/main" id="{3A431B1C-2041-43D9-979E-AB3B3DC84B8B}"/>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5781" name="Rectangle 5">
            <a:extLst>
              <a:ext uri="{FF2B5EF4-FFF2-40B4-BE49-F238E27FC236}">
                <a16:creationId xmlns:a16="http://schemas.microsoft.com/office/drawing/2014/main" id="{16159856-07AE-448E-97DF-18822AF67822}"/>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5782" name="Rectangle 6">
            <a:extLst>
              <a:ext uri="{FF2B5EF4-FFF2-40B4-BE49-F238E27FC236}">
                <a16:creationId xmlns:a16="http://schemas.microsoft.com/office/drawing/2014/main" id="{938F9C88-5626-4C3C-8023-9E013C27F73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5783" name="Rectangle 7">
            <a:extLst>
              <a:ext uri="{FF2B5EF4-FFF2-40B4-BE49-F238E27FC236}">
                <a16:creationId xmlns:a16="http://schemas.microsoft.com/office/drawing/2014/main" id="{CACFD1D2-DC2F-4A5E-B05C-E22C078E961D}"/>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5D1D95A9-EA52-4E3D-BBE8-56A8A8F48F81}"/>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6803" name="Rectangle 3">
            <a:extLst>
              <a:ext uri="{FF2B5EF4-FFF2-40B4-BE49-F238E27FC236}">
                <a16:creationId xmlns:a16="http://schemas.microsoft.com/office/drawing/2014/main" id="{8AF04715-C38E-4BB1-B5A4-13BA975E2B46}"/>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76804" name="Rectangle 4">
            <a:extLst>
              <a:ext uri="{FF2B5EF4-FFF2-40B4-BE49-F238E27FC236}">
                <a16:creationId xmlns:a16="http://schemas.microsoft.com/office/drawing/2014/main" id="{145822E3-E9E5-4C1C-8C1D-E1997D519218}"/>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6805" name="Rectangle 5">
            <a:extLst>
              <a:ext uri="{FF2B5EF4-FFF2-40B4-BE49-F238E27FC236}">
                <a16:creationId xmlns:a16="http://schemas.microsoft.com/office/drawing/2014/main" id="{F03DB869-D3E8-44D4-A0FA-29F1BFDD9315}"/>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6806" name="Rectangle 6">
            <a:extLst>
              <a:ext uri="{FF2B5EF4-FFF2-40B4-BE49-F238E27FC236}">
                <a16:creationId xmlns:a16="http://schemas.microsoft.com/office/drawing/2014/main" id="{80E8565A-167E-43F1-9957-9BC98D2CD80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6807" name="Rectangle 7">
            <a:extLst>
              <a:ext uri="{FF2B5EF4-FFF2-40B4-BE49-F238E27FC236}">
                <a16:creationId xmlns:a16="http://schemas.microsoft.com/office/drawing/2014/main" id="{319E0C59-4687-485E-837D-68A5C762DC2C}"/>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94F48524-8666-474B-AD82-F8EFA19033CC}"/>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7827" name="Rectangle 3">
            <a:extLst>
              <a:ext uri="{FF2B5EF4-FFF2-40B4-BE49-F238E27FC236}">
                <a16:creationId xmlns:a16="http://schemas.microsoft.com/office/drawing/2014/main" id="{E3ABD774-FD7A-450B-8997-C667FCD11C97}"/>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77828" name="Rectangle 4">
            <a:extLst>
              <a:ext uri="{FF2B5EF4-FFF2-40B4-BE49-F238E27FC236}">
                <a16:creationId xmlns:a16="http://schemas.microsoft.com/office/drawing/2014/main" id="{BD543556-7EDF-4BEF-ACBB-9727B8567726}"/>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7829" name="Rectangle 5">
            <a:extLst>
              <a:ext uri="{FF2B5EF4-FFF2-40B4-BE49-F238E27FC236}">
                <a16:creationId xmlns:a16="http://schemas.microsoft.com/office/drawing/2014/main" id="{2E905801-D20A-4884-9D9E-CE852B2C906F}"/>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7830" name="Rectangle 6">
            <a:extLst>
              <a:ext uri="{FF2B5EF4-FFF2-40B4-BE49-F238E27FC236}">
                <a16:creationId xmlns:a16="http://schemas.microsoft.com/office/drawing/2014/main" id="{9ED5A407-8060-4829-BB78-F3C3B0C563C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7831" name="Rectangle 7">
            <a:extLst>
              <a:ext uri="{FF2B5EF4-FFF2-40B4-BE49-F238E27FC236}">
                <a16:creationId xmlns:a16="http://schemas.microsoft.com/office/drawing/2014/main" id="{E81A034F-846A-4911-A691-6F606541D6CF}"/>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9F29DD10-F3FB-4E82-B690-556BB26444EE}"/>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8851" name="Rectangle 3">
            <a:extLst>
              <a:ext uri="{FF2B5EF4-FFF2-40B4-BE49-F238E27FC236}">
                <a16:creationId xmlns:a16="http://schemas.microsoft.com/office/drawing/2014/main" id="{C170E553-DEBF-4D69-A735-689ABAE0AB2E}"/>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78852" name="Rectangle 4">
            <a:extLst>
              <a:ext uri="{FF2B5EF4-FFF2-40B4-BE49-F238E27FC236}">
                <a16:creationId xmlns:a16="http://schemas.microsoft.com/office/drawing/2014/main" id="{4D1EEA69-DCDA-493C-A0BA-3043955B994A}"/>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8853" name="Rectangle 5">
            <a:extLst>
              <a:ext uri="{FF2B5EF4-FFF2-40B4-BE49-F238E27FC236}">
                <a16:creationId xmlns:a16="http://schemas.microsoft.com/office/drawing/2014/main" id="{71F372A7-E41E-4322-8983-EF47B7457A69}"/>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8854" name="Rectangle 6">
            <a:extLst>
              <a:ext uri="{FF2B5EF4-FFF2-40B4-BE49-F238E27FC236}">
                <a16:creationId xmlns:a16="http://schemas.microsoft.com/office/drawing/2014/main" id="{C75270A1-655B-4B0A-9AEE-2B86E40BBFF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8855" name="Rectangle 7">
            <a:extLst>
              <a:ext uri="{FF2B5EF4-FFF2-40B4-BE49-F238E27FC236}">
                <a16:creationId xmlns:a16="http://schemas.microsoft.com/office/drawing/2014/main" id="{F300CBB7-A429-4540-A617-1AC034F38A17}"/>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B066C7F8-0875-4466-BA74-4EFBA3202886}"/>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9875" name="Rectangle 3">
            <a:extLst>
              <a:ext uri="{FF2B5EF4-FFF2-40B4-BE49-F238E27FC236}">
                <a16:creationId xmlns:a16="http://schemas.microsoft.com/office/drawing/2014/main" id="{2E4DE63A-C6B0-4A97-8318-AFEA5053FD8B}"/>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79876" name="Rectangle 4">
            <a:extLst>
              <a:ext uri="{FF2B5EF4-FFF2-40B4-BE49-F238E27FC236}">
                <a16:creationId xmlns:a16="http://schemas.microsoft.com/office/drawing/2014/main" id="{DDD7B8D4-7A19-427B-9F3D-1E0D14D107E1}"/>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9877" name="Rectangle 5">
            <a:extLst>
              <a:ext uri="{FF2B5EF4-FFF2-40B4-BE49-F238E27FC236}">
                <a16:creationId xmlns:a16="http://schemas.microsoft.com/office/drawing/2014/main" id="{2FDEF21B-3C8A-464B-A15A-292ACE7C4430}"/>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9878" name="Rectangle 6">
            <a:extLst>
              <a:ext uri="{FF2B5EF4-FFF2-40B4-BE49-F238E27FC236}">
                <a16:creationId xmlns:a16="http://schemas.microsoft.com/office/drawing/2014/main" id="{928559A0-0415-4A4C-8AD0-935C67D7FAA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9879" name="Rectangle 7">
            <a:extLst>
              <a:ext uri="{FF2B5EF4-FFF2-40B4-BE49-F238E27FC236}">
                <a16:creationId xmlns:a16="http://schemas.microsoft.com/office/drawing/2014/main" id="{B2DAB2EA-5E9E-41EE-9381-B0606E7F0968}"/>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FB3B0DB6-1DA2-43BA-8E10-34246E1E3CF2}"/>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0899" name="Rectangle 3">
            <a:extLst>
              <a:ext uri="{FF2B5EF4-FFF2-40B4-BE49-F238E27FC236}">
                <a16:creationId xmlns:a16="http://schemas.microsoft.com/office/drawing/2014/main" id="{389FFBA1-5C2A-4372-9EC7-EC9E68C95945}"/>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80900" name="Rectangle 4">
            <a:extLst>
              <a:ext uri="{FF2B5EF4-FFF2-40B4-BE49-F238E27FC236}">
                <a16:creationId xmlns:a16="http://schemas.microsoft.com/office/drawing/2014/main" id="{452D0A5B-F450-453D-9300-B31FE386B32D}"/>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0901" name="Rectangle 5">
            <a:extLst>
              <a:ext uri="{FF2B5EF4-FFF2-40B4-BE49-F238E27FC236}">
                <a16:creationId xmlns:a16="http://schemas.microsoft.com/office/drawing/2014/main" id="{FF8BC8CC-D3A1-4591-B464-2ADD222433D4}"/>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0902" name="Rectangle 6">
            <a:extLst>
              <a:ext uri="{FF2B5EF4-FFF2-40B4-BE49-F238E27FC236}">
                <a16:creationId xmlns:a16="http://schemas.microsoft.com/office/drawing/2014/main" id="{75EE3BC9-0A83-4133-A8A1-BF9368B9F3FF}"/>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0903" name="Rectangle 7">
            <a:extLst>
              <a:ext uri="{FF2B5EF4-FFF2-40B4-BE49-F238E27FC236}">
                <a16:creationId xmlns:a16="http://schemas.microsoft.com/office/drawing/2014/main" id="{1DD8C419-AA73-4C4D-8DE2-BC9003F1AE41}"/>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FCBC5604-0558-4090-AF7C-F1D4434DF84B}"/>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1923" name="Rectangle 3">
            <a:extLst>
              <a:ext uri="{FF2B5EF4-FFF2-40B4-BE49-F238E27FC236}">
                <a16:creationId xmlns:a16="http://schemas.microsoft.com/office/drawing/2014/main" id="{D4A05748-1B70-44D9-8BB8-CDA3488C30D8}"/>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81924" name="Rectangle 4">
            <a:extLst>
              <a:ext uri="{FF2B5EF4-FFF2-40B4-BE49-F238E27FC236}">
                <a16:creationId xmlns:a16="http://schemas.microsoft.com/office/drawing/2014/main" id="{228308FC-894E-4372-8EEA-1B3FF8D2ED1D}"/>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1925" name="Rectangle 5">
            <a:extLst>
              <a:ext uri="{FF2B5EF4-FFF2-40B4-BE49-F238E27FC236}">
                <a16:creationId xmlns:a16="http://schemas.microsoft.com/office/drawing/2014/main" id="{2C3C7696-D608-478A-827A-DAB3846EF40F}"/>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1926" name="Rectangle 6">
            <a:extLst>
              <a:ext uri="{FF2B5EF4-FFF2-40B4-BE49-F238E27FC236}">
                <a16:creationId xmlns:a16="http://schemas.microsoft.com/office/drawing/2014/main" id="{07AD302A-6FC0-4BAE-BCCF-205092C1255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1927" name="Rectangle 7">
            <a:extLst>
              <a:ext uri="{FF2B5EF4-FFF2-40B4-BE49-F238E27FC236}">
                <a16:creationId xmlns:a16="http://schemas.microsoft.com/office/drawing/2014/main" id="{D6FD5C73-A603-495B-9215-41664C009E4D}"/>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04FBB25D-8770-40D8-BF33-E182D558F342}"/>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947" name="Rectangle 3">
            <a:extLst>
              <a:ext uri="{FF2B5EF4-FFF2-40B4-BE49-F238E27FC236}">
                <a16:creationId xmlns:a16="http://schemas.microsoft.com/office/drawing/2014/main" id="{55FEBDEB-11F8-4DC5-B1F4-E09B1C16B324}"/>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82948" name="Rectangle 4">
            <a:extLst>
              <a:ext uri="{FF2B5EF4-FFF2-40B4-BE49-F238E27FC236}">
                <a16:creationId xmlns:a16="http://schemas.microsoft.com/office/drawing/2014/main" id="{32F248DF-ED5E-4806-ACAC-EA858810DB60}"/>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949" name="Rectangle 5">
            <a:extLst>
              <a:ext uri="{FF2B5EF4-FFF2-40B4-BE49-F238E27FC236}">
                <a16:creationId xmlns:a16="http://schemas.microsoft.com/office/drawing/2014/main" id="{CFFC8BEC-53D1-4F34-AB12-2A376BF6D41A}"/>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2950" name="Rectangle 6">
            <a:extLst>
              <a:ext uri="{FF2B5EF4-FFF2-40B4-BE49-F238E27FC236}">
                <a16:creationId xmlns:a16="http://schemas.microsoft.com/office/drawing/2014/main" id="{5E83FBBB-988E-4BEA-9A3C-FC952429E17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2951" name="Rectangle 7">
            <a:extLst>
              <a:ext uri="{FF2B5EF4-FFF2-40B4-BE49-F238E27FC236}">
                <a16:creationId xmlns:a16="http://schemas.microsoft.com/office/drawing/2014/main" id="{8B7499E3-2192-461D-AD47-7AB6705E72F3}"/>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8F8ED54E-6F55-42F7-B55B-3D4D48EED2EA}"/>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3971" name="Rectangle 3">
            <a:extLst>
              <a:ext uri="{FF2B5EF4-FFF2-40B4-BE49-F238E27FC236}">
                <a16:creationId xmlns:a16="http://schemas.microsoft.com/office/drawing/2014/main" id="{9D742B70-58EA-4C2D-A7B7-08C2A37E00A8}"/>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83972" name="Rectangle 4">
            <a:extLst>
              <a:ext uri="{FF2B5EF4-FFF2-40B4-BE49-F238E27FC236}">
                <a16:creationId xmlns:a16="http://schemas.microsoft.com/office/drawing/2014/main" id="{706E972F-F5BB-4978-8E5F-5C5AD9D1F637}"/>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3973" name="Rectangle 5">
            <a:extLst>
              <a:ext uri="{FF2B5EF4-FFF2-40B4-BE49-F238E27FC236}">
                <a16:creationId xmlns:a16="http://schemas.microsoft.com/office/drawing/2014/main" id="{4016ADFE-7AD4-4D90-A950-BE75C06E717B}"/>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3974" name="Rectangle 6">
            <a:extLst>
              <a:ext uri="{FF2B5EF4-FFF2-40B4-BE49-F238E27FC236}">
                <a16:creationId xmlns:a16="http://schemas.microsoft.com/office/drawing/2014/main" id="{3E17B74B-E040-4B4E-8816-9E15AB6EAF32}"/>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3975" name="Rectangle 7">
            <a:extLst>
              <a:ext uri="{FF2B5EF4-FFF2-40B4-BE49-F238E27FC236}">
                <a16:creationId xmlns:a16="http://schemas.microsoft.com/office/drawing/2014/main" id="{51A95155-D766-43D9-BA15-6D96B9471B76}"/>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0E62FC56-C847-48FD-B358-4C8752086600}"/>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7107" name="Rectangle 3">
            <a:extLst>
              <a:ext uri="{FF2B5EF4-FFF2-40B4-BE49-F238E27FC236}">
                <a16:creationId xmlns:a16="http://schemas.microsoft.com/office/drawing/2014/main" id="{8F8B980D-5A81-4EE2-9C61-FE11EF2ED19B}"/>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47108" name="Rectangle 4">
            <a:extLst>
              <a:ext uri="{FF2B5EF4-FFF2-40B4-BE49-F238E27FC236}">
                <a16:creationId xmlns:a16="http://schemas.microsoft.com/office/drawing/2014/main" id="{885B06C9-77F9-4419-B92E-AA38DA6285CA}"/>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7109" name="Rectangle 5">
            <a:extLst>
              <a:ext uri="{FF2B5EF4-FFF2-40B4-BE49-F238E27FC236}">
                <a16:creationId xmlns:a16="http://schemas.microsoft.com/office/drawing/2014/main" id="{9E400D8A-AAB4-4096-A911-50E4A2029DF2}"/>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7110" name="Rectangle 6">
            <a:extLst>
              <a:ext uri="{FF2B5EF4-FFF2-40B4-BE49-F238E27FC236}">
                <a16:creationId xmlns:a16="http://schemas.microsoft.com/office/drawing/2014/main" id="{FD35FDE2-CCBC-4BF5-B742-0831C76F9C7D}"/>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7111" name="Rectangle 7">
            <a:extLst>
              <a:ext uri="{FF2B5EF4-FFF2-40B4-BE49-F238E27FC236}">
                <a16:creationId xmlns:a16="http://schemas.microsoft.com/office/drawing/2014/main" id="{67D34522-2B45-4371-B185-9F7819A1B638}"/>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D8590E17-F522-47C7-9A30-4A36F80B1D78}"/>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4995" name="Rectangle 3">
            <a:extLst>
              <a:ext uri="{FF2B5EF4-FFF2-40B4-BE49-F238E27FC236}">
                <a16:creationId xmlns:a16="http://schemas.microsoft.com/office/drawing/2014/main" id="{CCA2F214-D9CC-4D1C-9596-0F87D8A08212}"/>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84996" name="Rectangle 4">
            <a:extLst>
              <a:ext uri="{FF2B5EF4-FFF2-40B4-BE49-F238E27FC236}">
                <a16:creationId xmlns:a16="http://schemas.microsoft.com/office/drawing/2014/main" id="{E396D0DD-6C3D-44DC-B539-7FB63A0D2CBC}"/>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4997" name="Rectangle 5">
            <a:extLst>
              <a:ext uri="{FF2B5EF4-FFF2-40B4-BE49-F238E27FC236}">
                <a16:creationId xmlns:a16="http://schemas.microsoft.com/office/drawing/2014/main" id="{6C188CBA-2C3F-42D2-BE83-1655F5C5BD7A}"/>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84998" name="Rectangle 6">
            <a:extLst>
              <a:ext uri="{FF2B5EF4-FFF2-40B4-BE49-F238E27FC236}">
                <a16:creationId xmlns:a16="http://schemas.microsoft.com/office/drawing/2014/main" id="{8AE36A0B-8430-400E-B143-C2F90888422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4999" name="Rectangle 7">
            <a:extLst>
              <a:ext uri="{FF2B5EF4-FFF2-40B4-BE49-F238E27FC236}">
                <a16:creationId xmlns:a16="http://schemas.microsoft.com/office/drawing/2014/main" id="{EBACFEA8-A7D1-4BF0-835E-B0DC892FA37B}"/>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CD862DB0-F894-49A1-8FBE-1907989DFBB0}"/>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8131" name="Rectangle 3">
            <a:extLst>
              <a:ext uri="{FF2B5EF4-FFF2-40B4-BE49-F238E27FC236}">
                <a16:creationId xmlns:a16="http://schemas.microsoft.com/office/drawing/2014/main" id="{CABD7C61-D75D-41B7-AD14-90FE0BAF482C}"/>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48132" name="Rectangle 4">
            <a:extLst>
              <a:ext uri="{FF2B5EF4-FFF2-40B4-BE49-F238E27FC236}">
                <a16:creationId xmlns:a16="http://schemas.microsoft.com/office/drawing/2014/main" id="{170A1F11-EC31-471D-A580-1D74E1FFB342}"/>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8133" name="Rectangle 5">
            <a:extLst>
              <a:ext uri="{FF2B5EF4-FFF2-40B4-BE49-F238E27FC236}">
                <a16:creationId xmlns:a16="http://schemas.microsoft.com/office/drawing/2014/main" id="{D07807A5-DD0E-4DA6-AAD9-C64AA6D5A523}"/>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8134" name="Rectangle 6">
            <a:extLst>
              <a:ext uri="{FF2B5EF4-FFF2-40B4-BE49-F238E27FC236}">
                <a16:creationId xmlns:a16="http://schemas.microsoft.com/office/drawing/2014/main" id="{AC918186-28B4-4072-B989-E49CA221A915}"/>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8135" name="Rectangle 7">
            <a:extLst>
              <a:ext uri="{FF2B5EF4-FFF2-40B4-BE49-F238E27FC236}">
                <a16:creationId xmlns:a16="http://schemas.microsoft.com/office/drawing/2014/main" id="{079B8E83-769A-41BD-AA4D-F9CCAEDD5D17}"/>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62535A2-1313-4C97-9DE4-7E063BDDCEF7}"/>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9155" name="Rectangle 3">
            <a:extLst>
              <a:ext uri="{FF2B5EF4-FFF2-40B4-BE49-F238E27FC236}">
                <a16:creationId xmlns:a16="http://schemas.microsoft.com/office/drawing/2014/main" id="{B1643BAC-EE8C-4FE3-9684-12D266E8D483}"/>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49156" name="Rectangle 4">
            <a:extLst>
              <a:ext uri="{FF2B5EF4-FFF2-40B4-BE49-F238E27FC236}">
                <a16:creationId xmlns:a16="http://schemas.microsoft.com/office/drawing/2014/main" id="{97DDB225-2968-462C-9BC5-450CBA2726D3}"/>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9157" name="Rectangle 5">
            <a:extLst>
              <a:ext uri="{FF2B5EF4-FFF2-40B4-BE49-F238E27FC236}">
                <a16:creationId xmlns:a16="http://schemas.microsoft.com/office/drawing/2014/main" id="{1995819F-AE86-4A02-904A-6BAAE060986C}"/>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9158" name="Rectangle 6">
            <a:extLst>
              <a:ext uri="{FF2B5EF4-FFF2-40B4-BE49-F238E27FC236}">
                <a16:creationId xmlns:a16="http://schemas.microsoft.com/office/drawing/2014/main" id="{523282DC-94D1-4368-BD04-C17F791DAB1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9159" name="Rectangle 7">
            <a:extLst>
              <a:ext uri="{FF2B5EF4-FFF2-40B4-BE49-F238E27FC236}">
                <a16:creationId xmlns:a16="http://schemas.microsoft.com/office/drawing/2014/main" id="{79FCF487-056E-4776-A368-030BBD8F0604}"/>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1139787-1DC0-421B-99D2-3453BB8AFE98}"/>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0179" name="Rectangle 3">
            <a:extLst>
              <a:ext uri="{FF2B5EF4-FFF2-40B4-BE49-F238E27FC236}">
                <a16:creationId xmlns:a16="http://schemas.microsoft.com/office/drawing/2014/main" id="{888C0A33-0454-4C34-A51B-1F29B33EB58F}"/>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50180" name="Rectangle 4">
            <a:extLst>
              <a:ext uri="{FF2B5EF4-FFF2-40B4-BE49-F238E27FC236}">
                <a16:creationId xmlns:a16="http://schemas.microsoft.com/office/drawing/2014/main" id="{8720E9FE-E703-4CA1-ADD7-0151EB51A585}"/>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0181" name="Rectangle 5">
            <a:extLst>
              <a:ext uri="{FF2B5EF4-FFF2-40B4-BE49-F238E27FC236}">
                <a16:creationId xmlns:a16="http://schemas.microsoft.com/office/drawing/2014/main" id="{6EC396C9-1BCA-4657-AE03-BCC695BF3903}"/>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0182" name="Rectangle 6">
            <a:extLst>
              <a:ext uri="{FF2B5EF4-FFF2-40B4-BE49-F238E27FC236}">
                <a16:creationId xmlns:a16="http://schemas.microsoft.com/office/drawing/2014/main" id="{6934EA80-D13D-4812-9203-8EEDBBA4AE4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0183" name="Rectangle 7">
            <a:extLst>
              <a:ext uri="{FF2B5EF4-FFF2-40B4-BE49-F238E27FC236}">
                <a16:creationId xmlns:a16="http://schemas.microsoft.com/office/drawing/2014/main" id="{CB2C3B31-5FA0-452B-AA79-404569ED881A}"/>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24ABFA68-BD37-435B-88C9-D9DF6E58CD61}"/>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1203" name="Rectangle 3">
            <a:extLst>
              <a:ext uri="{FF2B5EF4-FFF2-40B4-BE49-F238E27FC236}">
                <a16:creationId xmlns:a16="http://schemas.microsoft.com/office/drawing/2014/main" id="{7A3C984E-E22C-4F05-A550-92C0786C45F1}"/>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51204" name="Rectangle 4">
            <a:extLst>
              <a:ext uri="{FF2B5EF4-FFF2-40B4-BE49-F238E27FC236}">
                <a16:creationId xmlns:a16="http://schemas.microsoft.com/office/drawing/2014/main" id="{75448237-3810-4DE0-A7B2-0DE808D20A6D}"/>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1205" name="Rectangle 5">
            <a:extLst>
              <a:ext uri="{FF2B5EF4-FFF2-40B4-BE49-F238E27FC236}">
                <a16:creationId xmlns:a16="http://schemas.microsoft.com/office/drawing/2014/main" id="{2694EAC2-A234-4AFD-B8EF-0F82EDA4666B}"/>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1206" name="Rectangle 6">
            <a:extLst>
              <a:ext uri="{FF2B5EF4-FFF2-40B4-BE49-F238E27FC236}">
                <a16:creationId xmlns:a16="http://schemas.microsoft.com/office/drawing/2014/main" id="{317534D5-00DE-4C1C-891D-A9CEFA0D1B31}"/>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1207" name="Rectangle 7">
            <a:extLst>
              <a:ext uri="{FF2B5EF4-FFF2-40B4-BE49-F238E27FC236}">
                <a16:creationId xmlns:a16="http://schemas.microsoft.com/office/drawing/2014/main" id="{BA3726CB-17BA-4196-B286-EE8E7F53F5E8}"/>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190031B6-4127-48E8-8C9D-08BB2DF79C02}"/>
              </a:ext>
            </a:extLst>
          </p:cNvPr>
          <p:cNvSpPr>
            <a:spLocks noChangeArrowheads="1"/>
          </p:cNvSpPr>
          <p:nvPr/>
        </p:nvSpPr>
        <p:spPr bwMode="auto">
          <a:xfrm>
            <a:off x="4024736"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2227" name="Rectangle 3">
            <a:extLst>
              <a:ext uri="{FF2B5EF4-FFF2-40B4-BE49-F238E27FC236}">
                <a16:creationId xmlns:a16="http://schemas.microsoft.com/office/drawing/2014/main" id="{61C79DE8-56A3-4E0D-89B6-01DC554E2FFE}"/>
              </a:ext>
            </a:extLst>
          </p:cNvPr>
          <p:cNvSpPr>
            <a:spLocks noChangeArrowheads="1"/>
          </p:cNvSpPr>
          <p:nvPr/>
        </p:nvSpPr>
        <p:spPr bwMode="auto">
          <a:xfrm>
            <a:off x="4024736"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631" tIns="0" rIns="19631"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a:t>
            </a:r>
          </a:p>
        </p:txBody>
      </p:sp>
      <p:sp>
        <p:nvSpPr>
          <p:cNvPr id="52228" name="Rectangle 4">
            <a:extLst>
              <a:ext uri="{FF2B5EF4-FFF2-40B4-BE49-F238E27FC236}">
                <a16:creationId xmlns:a16="http://schemas.microsoft.com/office/drawing/2014/main" id="{3F618FDE-FF08-43BE-8BCE-AA66BD392880}"/>
              </a:ext>
            </a:extLst>
          </p:cNvPr>
          <p:cNvSpPr>
            <a:spLocks noChangeArrowheads="1"/>
          </p:cNvSpPr>
          <p:nvPr/>
        </p:nvSpPr>
        <p:spPr bwMode="auto">
          <a:xfrm>
            <a:off x="0" y="8919051"/>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2229" name="Rectangle 5">
            <a:extLst>
              <a:ext uri="{FF2B5EF4-FFF2-40B4-BE49-F238E27FC236}">
                <a16:creationId xmlns:a16="http://schemas.microsoft.com/office/drawing/2014/main" id="{16641D0B-889B-4FB6-BAD2-9C0E1DF39656}"/>
              </a:ext>
            </a:extLst>
          </p:cNvPr>
          <p:cNvSpPr>
            <a:spLocks noChangeArrowheads="1"/>
          </p:cNvSpPr>
          <p:nvPr/>
        </p:nvSpPr>
        <p:spPr bwMode="auto">
          <a:xfrm>
            <a:off x="0" y="0"/>
            <a:ext cx="3077739" cy="469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4229" tIns="47114" rIns="94229" bIns="47114"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2230" name="Rectangle 6">
            <a:extLst>
              <a:ext uri="{FF2B5EF4-FFF2-40B4-BE49-F238E27FC236}">
                <a16:creationId xmlns:a16="http://schemas.microsoft.com/office/drawing/2014/main" id="{D45A5B88-46A3-476A-9ED8-2A8B82FD530E}"/>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2231" name="Rectangle 7">
            <a:extLst>
              <a:ext uri="{FF2B5EF4-FFF2-40B4-BE49-F238E27FC236}">
                <a16:creationId xmlns:a16="http://schemas.microsoft.com/office/drawing/2014/main" id="{059E81E9-D83D-426B-A24E-485784A1DF1C}"/>
              </a:ext>
            </a:extLst>
          </p:cNvPr>
          <p:cNvSpPr>
            <a:spLocks noGrp="1" noRot="1" noChangeAspect="1" noChangeArrowheads="1" noTextEdit="1"/>
          </p:cNvSpPr>
          <p:nvPr>
            <p:ph type="sldImg"/>
          </p:nvPr>
        </p:nvSpPr>
        <p:spPr>
          <a:xfrm>
            <a:off x="434975" y="711200"/>
            <a:ext cx="6232525" cy="3506788"/>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10">
            <a:extLst>
              <a:ext uri="{FF2B5EF4-FFF2-40B4-BE49-F238E27FC236}">
                <a16:creationId xmlns:a16="http://schemas.microsoft.com/office/drawing/2014/main" id="{90F8921B-43BE-429A-9707-D9CD0F98F933}"/>
              </a:ext>
            </a:extLst>
          </p:cNvPr>
          <p:cNvSpPr>
            <a:spLocks noChangeShapeType="1"/>
          </p:cNvSpPr>
          <p:nvPr userDrawn="1"/>
        </p:nvSpPr>
        <p:spPr bwMode="auto">
          <a:xfrm>
            <a:off x="814682" y="1905000"/>
            <a:ext cx="10564518" cy="0"/>
          </a:xfrm>
          <a:prstGeom prst="line">
            <a:avLst/>
          </a:prstGeom>
          <a:noFill/>
          <a:ln w="50800">
            <a:solidFill>
              <a:srgbClr val="FF0000"/>
            </a:solidFill>
            <a:round/>
            <a:headEnd/>
            <a:tailEnd/>
          </a:ln>
          <a:effectLst/>
        </p:spPr>
        <p:txBody>
          <a:bodyPr/>
          <a:lstStyle/>
          <a:p>
            <a:pPr>
              <a:defRPr/>
            </a:pPr>
            <a:endParaRPr lang="en-US" sz="2844" dirty="0"/>
          </a:p>
        </p:txBody>
      </p:sp>
      <p:sp>
        <p:nvSpPr>
          <p:cNvPr id="2" name="Title 1"/>
          <p:cNvSpPr>
            <a:spLocks noGrp="1"/>
          </p:cNvSpPr>
          <p:nvPr>
            <p:ph type="ctrTitle"/>
          </p:nvPr>
        </p:nvSpPr>
        <p:spPr>
          <a:xfrm>
            <a:off x="914400" y="21304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541911" indent="0" algn="ctr">
              <a:buNone/>
              <a:defRPr/>
            </a:lvl2pPr>
            <a:lvl3pPr marL="1083825" indent="0" algn="ctr">
              <a:buNone/>
              <a:defRPr/>
            </a:lvl3pPr>
            <a:lvl4pPr marL="1625736" indent="0" algn="ctr">
              <a:buNone/>
              <a:defRPr/>
            </a:lvl4pPr>
            <a:lvl5pPr marL="2167649" indent="0" algn="ctr">
              <a:buNone/>
              <a:defRPr/>
            </a:lvl5pPr>
            <a:lvl6pPr marL="2709562" indent="0" algn="ctr">
              <a:buNone/>
              <a:defRPr/>
            </a:lvl6pPr>
            <a:lvl7pPr marL="3251474" indent="0" algn="ctr">
              <a:buNone/>
              <a:defRPr/>
            </a:lvl7pPr>
            <a:lvl8pPr marL="3793387" indent="0" algn="ctr">
              <a:buNone/>
              <a:defRPr/>
            </a:lvl8pPr>
            <a:lvl9pPr marL="4335299" indent="0" algn="ctr">
              <a:buNone/>
              <a:defRPr/>
            </a:lvl9pPr>
          </a:lstStyle>
          <a:p>
            <a:r>
              <a:rPr lang="en-US"/>
              <a:t>Click to edit Master subtitle style</a:t>
            </a:r>
          </a:p>
        </p:txBody>
      </p:sp>
    </p:spTree>
    <p:extLst>
      <p:ext uri="{BB962C8B-B14F-4D97-AF65-F5344CB8AC3E}">
        <p14:creationId xmlns:p14="http://schemas.microsoft.com/office/powerpoint/2010/main" val="1806412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0438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92446" y="533400"/>
            <a:ext cx="2596444"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03112" y="533400"/>
            <a:ext cx="7608711"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392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50406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319" y="4406907"/>
            <a:ext cx="10363200" cy="1362075"/>
          </a:xfrm>
        </p:spPr>
        <p:txBody>
          <a:bodyPr anchor="t"/>
          <a:lstStyle>
            <a:lvl1pPr algn="l">
              <a:defRPr sz="4741" b="1" cap="all"/>
            </a:lvl1pPr>
          </a:lstStyle>
          <a:p>
            <a:r>
              <a:rPr lang="en-US"/>
              <a:t>Click to edit Master title style</a:t>
            </a:r>
          </a:p>
        </p:txBody>
      </p:sp>
      <p:sp>
        <p:nvSpPr>
          <p:cNvPr id="3" name="Text Placeholder 2"/>
          <p:cNvSpPr>
            <a:spLocks noGrp="1"/>
          </p:cNvSpPr>
          <p:nvPr>
            <p:ph type="body" idx="1"/>
          </p:nvPr>
        </p:nvSpPr>
        <p:spPr>
          <a:xfrm>
            <a:off x="963319" y="2906713"/>
            <a:ext cx="10363200" cy="1500187"/>
          </a:xfrm>
        </p:spPr>
        <p:txBody>
          <a:bodyPr anchor="b"/>
          <a:lstStyle>
            <a:lvl1pPr marL="0" indent="0">
              <a:buNone/>
              <a:defRPr sz="2370"/>
            </a:lvl1pPr>
            <a:lvl2pPr marL="541911" indent="0">
              <a:buNone/>
              <a:defRPr sz="2133"/>
            </a:lvl2pPr>
            <a:lvl3pPr marL="1083825" indent="0">
              <a:buNone/>
              <a:defRPr sz="1896"/>
            </a:lvl3pPr>
            <a:lvl4pPr marL="1625736" indent="0">
              <a:buNone/>
              <a:defRPr sz="1659"/>
            </a:lvl4pPr>
            <a:lvl5pPr marL="2167649" indent="0">
              <a:buNone/>
              <a:defRPr sz="1659"/>
            </a:lvl5pPr>
            <a:lvl6pPr marL="2709562" indent="0">
              <a:buNone/>
              <a:defRPr sz="1659"/>
            </a:lvl6pPr>
            <a:lvl7pPr marL="3251474" indent="0">
              <a:buNone/>
              <a:defRPr sz="1659"/>
            </a:lvl7pPr>
            <a:lvl8pPr marL="3793387" indent="0">
              <a:buNone/>
              <a:defRPr sz="1659"/>
            </a:lvl8pPr>
            <a:lvl9pPr marL="4335299" indent="0">
              <a:buNone/>
              <a:defRPr sz="1659"/>
            </a:lvl9pPr>
          </a:lstStyle>
          <a:p>
            <a:pPr lvl="0"/>
            <a:r>
              <a:rPr lang="en-US"/>
              <a:t>Click to edit Master text styles</a:t>
            </a:r>
          </a:p>
        </p:txBody>
      </p:sp>
    </p:spTree>
    <p:extLst>
      <p:ext uri="{BB962C8B-B14F-4D97-AF65-F5344CB8AC3E}">
        <p14:creationId xmlns:p14="http://schemas.microsoft.com/office/powerpoint/2010/main" val="1145202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25693" y="2133600"/>
            <a:ext cx="5091289" cy="4114800"/>
          </a:xfrm>
        </p:spPr>
        <p:txBody>
          <a:bodyPr/>
          <a:lstStyle>
            <a:lvl1pPr>
              <a:defRPr sz="3320"/>
            </a:lvl1pPr>
            <a:lvl2pPr>
              <a:defRPr sz="2844"/>
            </a:lvl2pPr>
            <a:lvl3pPr>
              <a:defRPr sz="237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4" y="2133600"/>
            <a:ext cx="5091289" cy="4114800"/>
          </a:xfrm>
        </p:spPr>
        <p:txBody>
          <a:bodyPr/>
          <a:lstStyle>
            <a:lvl1pPr>
              <a:defRPr sz="3320"/>
            </a:lvl1pPr>
            <a:lvl2pPr>
              <a:defRPr sz="2844"/>
            </a:lvl2pPr>
            <a:lvl3pPr>
              <a:defRPr sz="237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4520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683" cy="639762"/>
          </a:xfrm>
        </p:spPr>
        <p:txBody>
          <a:bodyPr anchor="b"/>
          <a:lstStyle>
            <a:lvl1pPr marL="0" indent="0">
              <a:buNone/>
              <a:defRPr sz="2844" b="1"/>
            </a:lvl1pPr>
            <a:lvl2pPr marL="541911" indent="0">
              <a:buNone/>
              <a:defRPr sz="2370" b="1"/>
            </a:lvl2pPr>
            <a:lvl3pPr marL="1083825" indent="0">
              <a:buNone/>
              <a:defRPr sz="2133" b="1"/>
            </a:lvl3pPr>
            <a:lvl4pPr marL="1625736" indent="0">
              <a:buNone/>
              <a:defRPr sz="1896" b="1"/>
            </a:lvl4pPr>
            <a:lvl5pPr marL="2167649" indent="0">
              <a:buNone/>
              <a:defRPr sz="1896" b="1"/>
            </a:lvl5pPr>
            <a:lvl6pPr marL="2709562" indent="0">
              <a:buNone/>
              <a:defRPr sz="1896" b="1"/>
            </a:lvl6pPr>
            <a:lvl7pPr marL="3251474" indent="0">
              <a:buNone/>
              <a:defRPr sz="1896" b="1"/>
            </a:lvl7pPr>
            <a:lvl8pPr marL="3793387" indent="0">
              <a:buNone/>
              <a:defRPr sz="1896" b="1"/>
            </a:lvl8pPr>
            <a:lvl9pPr marL="4335299" indent="0">
              <a:buNone/>
              <a:defRPr sz="1896" b="1"/>
            </a:lvl9pPr>
          </a:lstStyle>
          <a:p>
            <a:pPr lvl="0"/>
            <a:r>
              <a:rPr lang="en-US"/>
              <a:t>Click to edit Master text styles</a:t>
            </a:r>
          </a:p>
        </p:txBody>
      </p:sp>
      <p:sp>
        <p:nvSpPr>
          <p:cNvPr id="4" name="Content Placeholder 3"/>
          <p:cNvSpPr>
            <a:spLocks noGrp="1"/>
          </p:cNvSpPr>
          <p:nvPr>
            <p:ph sz="half" idx="2"/>
          </p:nvPr>
        </p:nvSpPr>
        <p:spPr>
          <a:xfrm>
            <a:off x="609600" y="2174875"/>
            <a:ext cx="5386683" cy="3951288"/>
          </a:xfrm>
        </p:spPr>
        <p:txBody>
          <a:bodyPr/>
          <a:lstStyle>
            <a:lvl1pPr>
              <a:defRPr sz="2844"/>
            </a:lvl1pPr>
            <a:lvl2pPr>
              <a:defRPr sz="2370"/>
            </a:lvl2pPr>
            <a:lvl3pPr>
              <a:defRPr sz="2133"/>
            </a:lvl3pPr>
            <a:lvl4pPr>
              <a:defRPr sz="1896"/>
            </a:lvl4pPr>
            <a:lvl5pPr>
              <a:defRPr sz="1896"/>
            </a:lvl5pPr>
            <a:lvl6pPr>
              <a:defRPr sz="1896"/>
            </a:lvl6pPr>
            <a:lvl7pPr>
              <a:defRPr sz="1896"/>
            </a:lvl7pPr>
            <a:lvl8pPr>
              <a:defRPr sz="1896"/>
            </a:lvl8pPr>
            <a:lvl9pPr>
              <a:defRPr sz="18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837" y="1535113"/>
            <a:ext cx="5388563" cy="639762"/>
          </a:xfrm>
        </p:spPr>
        <p:txBody>
          <a:bodyPr anchor="b"/>
          <a:lstStyle>
            <a:lvl1pPr marL="0" indent="0">
              <a:buNone/>
              <a:defRPr sz="2844" b="1"/>
            </a:lvl1pPr>
            <a:lvl2pPr marL="541911" indent="0">
              <a:buNone/>
              <a:defRPr sz="2370" b="1"/>
            </a:lvl2pPr>
            <a:lvl3pPr marL="1083825" indent="0">
              <a:buNone/>
              <a:defRPr sz="2133" b="1"/>
            </a:lvl3pPr>
            <a:lvl4pPr marL="1625736" indent="0">
              <a:buNone/>
              <a:defRPr sz="1896" b="1"/>
            </a:lvl4pPr>
            <a:lvl5pPr marL="2167649" indent="0">
              <a:buNone/>
              <a:defRPr sz="1896" b="1"/>
            </a:lvl5pPr>
            <a:lvl6pPr marL="2709562" indent="0">
              <a:buNone/>
              <a:defRPr sz="1896" b="1"/>
            </a:lvl6pPr>
            <a:lvl7pPr marL="3251474" indent="0">
              <a:buNone/>
              <a:defRPr sz="1896" b="1"/>
            </a:lvl7pPr>
            <a:lvl8pPr marL="3793387" indent="0">
              <a:buNone/>
              <a:defRPr sz="1896" b="1"/>
            </a:lvl8pPr>
            <a:lvl9pPr marL="4335299" indent="0">
              <a:buNone/>
              <a:defRPr sz="1896" b="1"/>
            </a:lvl9pPr>
          </a:lstStyle>
          <a:p>
            <a:pPr lvl="0"/>
            <a:r>
              <a:rPr lang="en-US"/>
              <a:t>Click to edit Master text styles</a:t>
            </a:r>
          </a:p>
        </p:txBody>
      </p:sp>
      <p:sp>
        <p:nvSpPr>
          <p:cNvPr id="6" name="Content Placeholder 5"/>
          <p:cNvSpPr>
            <a:spLocks noGrp="1"/>
          </p:cNvSpPr>
          <p:nvPr>
            <p:ph sz="quarter" idx="4"/>
          </p:nvPr>
        </p:nvSpPr>
        <p:spPr>
          <a:xfrm>
            <a:off x="6193837" y="2174875"/>
            <a:ext cx="5388563" cy="3951288"/>
          </a:xfrm>
        </p:spPr>
        <p:txBody>
          <a:bodyPr/>
          <a:lstStyle>
            <a:lvl1pPr>
              <a:defRPr sz="2844"/>
            </a:lvl1pPr>
            <a:lvl2pPr>
              <a:defRPr sz="2370"/>
            </a:lvl2pPr>
            <a:lvl3pPr>
              <a:defRPr sz="2133"/>
            </a:lvl3pPr>
            <a:lvl4pPr>
              <a:defRPr sz="1896"/>
            </a:lvl4pPr>
            <a:lvl5pPr>
              <a:defRPr sz="1896"/>
            </a:lvl5pPr>
            <a:lvl6pPr>
              <a:defRPr sz="1896"/>
            </a:lvl6pPr>
            <a:lvl7pPr>
              <a:defRPr sz="1896"/>
            </a:lvl7pPr>
            <a:lvl8pPr>
              <a:defRPr sz="1896"/>
            </a:lvl8pPr>
            <a:lvl9pPr>
              <a:defRPr sz="18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423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3048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967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319" cy="1162050"/>
          </a:xfrm>
        </p:spPr>
        <p:txBody>
          <a:bodyPr anchor="b"/>
          <a:lstStyle>
            <a:lvl1pPr algn="l">
              <a:defRPr sz="2370" b="1"/>
            </a:lvl1pPr>
          </a:lstStyle>
          <a:p>
            <a:r>
              <a:rPr lang="en-US"/>
              <a:t>Click to edit Master title style</a:t>
            </a:r>
          </a:p>
        </p:txBody>
      </p:sp>
      <p:sp>
        <p:nvSpPr>
          <p:cNvPr id="3" name="Content Placeholder 2"/>
          <p:cNvSpPr>
            <a:spLocks noGrp="1"/>
          </p:cNvSpPr>
          <p:nvPr>
            <p:ph idx="1"/>
          </p:nvPr>
        </p:nvSpPr>
        <p:spPr>
          <a:xfrm>
            <a:off x="4767677" y="273057"/>
            <a:ext cx="6814726" cy="5853113"/>
          </a:xfrm>
        </p:spPr>
        <p:txBody>
          <a:bodyPr/>
          <a:lstStyle>
            <a:lvl1pPr>
              <a:defRPr sz="3794"/>
            </a:lvl1pPr>
            <a:lvl2pPr>
              <a:defRPr sz="3320"/>
            </a:lvl2pPr>
            <a:lvl3pPr>
              <a:defRPr sz="2844"/>
            </a:lvl3pPr>
            <a:lvl4pPr>
              <a:defRPr sz="2370"/>
            </a:lvl4pPr>
            <a:lvl5pPr>
              <a:defRPr sz="2370"/>
            </a:lvl5pPr>
            <a:lvl6pPr>
              <a:defRPr sz="2370"/>
            </a:lvl6pPr>
            <a:lvl7pPr>
              <a:defRPr sz="2370"/>
            </a:lvl7pPr>
            <a:lvl8pPr>
              <a:defRPr sz="2370"/>
            </a:lvl8pPr>
            <a:lvl9pPr>
              <a:defRPr sz="237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3"/>
            <a:ext cx="4011319" cy="4691063"/>
          </a:xfrm>
        </p:spPr>
        <p:txBody>
          <a:bodyPr/>
          <a:lstStyle>
            <a:lvl1pPr marL="0" indent="0">
              <a:buNone/>
              <a:defRPr sz="1659"/>
            </a:lvl1pPr>
            <a:lvl2pPr marL="541911" indent="0">
              <a:buNone/>
              <a:defRPr sz="1422"/>
            </a:lvl2pPr>
            <a:lvl3pPr marL="1083825" indent="0">
              <a:buNone/>
              <a:defRPr sz="1185"/>
            </a:lvl3pPr>
            <a:lvl4pPr marL="1625736" indent="0">
              <a:buNone/>
              <a:defRPr sz="1067"/>
            </a:lvl4pPr>
            <a:lvl5pPr marL="2167649" indent="0">
              <a:buNone/>
              <a:defRPr sz="1067"/>
            </a:lvl5pPr>
            <a:lvl6pPr marL="2709562" indent="0">
              <a:buNone/>
              <a:defRPr sz="1067"/>
            </a:lvl6pPr>
            <a:lvl7pPr marL="3251474" indent="0">
              <a:buNone/>
              <a:defRPr sz="1067"/>
            </a:lvl7pPr>
            <a:lvl8pPr marL="3793387" indent="0">
              <a:buNone/>
              <a:defRPr sz="1067"/>
            </a:lvl8pPr>
            <a:lvl9pPr marL="4335299" indent="0">
              <a:buNone/>
              <a:defRPr sz="1067"/>
            </a:lvl9pPr>
          </a:lstStyle>
          <a:p>
            <a:pPr lvl="0"/>
            <a:r>
              <a:rPr lang="en-US"/>
              <a:t>Click to edit Master text styles</a:t>
            </a:r>
          </a:p>
        </p:txBody>
      </p:sp>
    </p:spTree>
    <p:extLst>
      <p:ext uri="{BB962C8B-B14F-4D97-AF65-F5344CB8AC3E}">
        <p14:creationId xmlns:p14="http://schemas.microsoft.com/office/powerpoint/2010/main" val="267368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1" y="4800600"/>
            <a:ext cx="7315200" cy="566738"/>
          </a:xfrm>
        </p:spPr>
        <p:txBody>
          <a:bodyPr anchor="b"/>
          <a:lstStyle>
            <a:lvl1pPr algn="l">
              <a:defRPr sz="2370" b="1"/>
            </a:lvl1pPr>
          </a:lstStyle>
          <a:p>
            <a:r>
              <a:rPr lang="en-US"/>
              <a:t>Click to edit Master title style</a:t>
            </a:r>
          </a:p>
        </p:txBody>
      </p:sp>
      <p:sp>
        <p:nvSpPr>
          <p:cNvPr id="3" name="Picture Placeholder 2"/>
          <p:cNvSpPr>
            <a:spLocks noGrp="1"/>
          </p:cNvSpPr>
          <p:nvPr>
            <p:ph type="pic" idx="1"/>
          </p:nvPr>
        </p:nvSpPr>
        <p:spPr>
          <a:xfrm>
            <a:off x="2389481" y="612775"/>
            <a:ext cx="7315200" cy="4114800"/>
          </a:xfrm>
        </p:spPr>
        <p:txBody>
          <a:bodyPr/>
          <a:lstStyle>
            <a:lvl1pPr marL="0" indent="0">
              <a:buNone/>
              <a:defRPr sz="3794"/>
            </a:lvl1pPr>
            <a:lvl2pPr marL="541911" indent="0">
              <a:buNone/>
              <a:defRPr sz="3320"/>
            </a:lvl2pPr>
            <a:lvl3pPr marL="1083825" indent="0">
              <a:buNone/>
              <a:defRPr sz="2844"/>
            </a:lvl3pPr>
            <a:lvl4pPr marL="1625736" indent="0">
              <a:buNone/>
              <a:defRPr sz="2370"/>
            </a:lvl4pPr>
            <a:lvl5pPr marL="2167649" indent="0">
              <a:buNone/>
              <a:defRPr sz="2370"/>
            </a:lvl5pPr>
            <a:lvl6pPr marL="2709562" indent="0">
              <a:buNone/>
              <a:defRPr sz="2370"/>
            </a:lvl6pPr>
            <a:lvl7pPr marL="3251474" indent="0">
              <a:buNone/>
              <a:defRPr sz="2370"/>
            </a:lvl7pPr>
            <a:lvl8pPr marL="3793387" indent="0">
              <a:buNone/>
              <a:defRPr sz="2370"/>
            </a:lvl8pPr>
            <a:lvl9pPr marL="4335299" indent="0">
              <a:buNone/>
              <a:defRPr sz="2370"/>
            </a:lvl9pPr>
          </a:lstStyle>
          <a:p>
            <a:pPr lvl="0"/>
            <a:endParaRPr lang="en-US" noProof="0" dirty="0"/>
          </a:p>
        </p:txBody>
      </p:sp>
      <p:sp>
        <p:nvSpPr>
          <p:cNvPr id="4" name="Text Placeholder 3"/>
          <p:cNvSpPr>
            <a:spLocks noGrp="1"/>
          </p:cNvSpPr>
          <p:nvPr>
            <p:ph type="body" sz="half" idx="2"/>
          </p:nvPr>
        </p:nvSpPr>
        <p:spPr>
          <a:xfrm>
            <a:off x="2389481" y="5367338"/>
            <a:ext cx="7315200" cy="804862"/>
          </a:xfrm>
        </p:spPr>
        <p:txBody>
          <a:bodyPr/>
          <a:lstStyle>
            <a:lvl1pPr marL="0" indent="0">
              <a:buNone/>
              <a:defRPr sz="1659"/>
            </a:lvl1pPr>
            <a:lvl2pPr marL="541911" indent="0">
              <a:buNone/>
              <a:defRPr sz="1422"/>
            </a:lvl2pPr>
            <a:lvl3pPr marL="1083825" indent="0">
              <a:buNone/>
              <a:defRPr sz="1185"/>
            </a:lvl3pPr>
            <a:lvl4pPr marL="1625736" indent="0">
              <a:buNone/>
              <a:defRPr sz="1067"/>
            </a:lvl4pPr>
            <a:lvl5pPr marL="2167649" indent="0">
              <a:buNone/>
              <a:defRPr sz="1067"/>
            </a:lvl5pPr>
            <a:lvl6pPr marL="2709562" indent="0">
              <a:buNone/>
              <a:defRPr sz="1067"/>
            </a:lvl6pPr>
            <a:lvl7pPr marL="3251474" indent="0">
              <a:buNone/>
              <a:defRPr sz="1067"/>
            </a:lvl7pPr>
            <a:lvl8pPr marL="3793387" indent="0">
              <a:buNone/>
              <a:defRPr sz="1067"/>
            </a:lvl8pPr>
            <a:lvl9pPr marL="4335299" indent="0">
              <a:buNone/>
              <a:defRPr sz="1067"/>
            </a:lvl9pPr>
          </a:lstStyle>
          <a:p>
            <a:pPr lvl="0"/>
            <a:r>
              <a:rPr lang="en-US"/>
              <a:t>Click to edit Master text styles</a:t>
            </a:r>
          </a:p>
        </p:txBody>
      </p:sp>
    </p:spTree>
    <p:extLst>
      <p:ext uri="{BB962C8B-B14F-4D97-AF65-F5344CB8AC3E}">
        <p14:creationId xmlns:p14="http://schemas.microsoft.com/office/powerpoint/2010/main" val="4224761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FF"/>
            </a:gs>
          </a:gsLst>
          <a:lin ang="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564AB29-77B3-4E03-AA16-58B593EF2947}"/>
              </a:ext>
            </a:extLst>
          </p:cNvPr>
          <p:cNvSpPr>
            <a:spLocks noChangeArrowheads="1"/>
          </p:cNvSpPr>
          <p:nvPr/>
        </p:nvSpPr>
        <p:spPr bwMode="auto">
          <a:xfrm>
            <a:off x="3" y="5"/>
            <a:ext cx="12190119" cy="6856413"/>
          </a:xfrm>
          <a:prstGeom prst="rect">
            <a:avLst/>
          </a:prstGeom>
          <a:gradFill rotWithShape="0">
            <a:gsLst>
              <a:gs pos="0">
                <a:srgbClr val="0000CC">
                  <a:gamma/>
                  <a:shade val="20000"/>
                  <a:invGamma/>
                </a:srgbClr>
              </a:gs>
              <a:gs pos="100000">
                <a:srgbClr val="0000CC"/>
              </a:gs>
            </a:gsLst>
            <a:lin ang="5400000" scaled="1"/>
          </a:gradFill>
          <a:ln w="12700">
            <a:noFill/>
            <a:miter lim="800000"/>
            <a:headEnd/>
            <a:tailEnd/>
          </a:ln>
          <a:effectLst/>
        </p:spPr>
        <p:txBody>
          <a:bodyPr wrap="none" anchor="ctr"/>
          <a:lstStyle/>
          <a:p>
            <a:pPr>
              <a:defRPr/>
            </a:pPr>
            <a:endParaRPr lang="en-US" sz="2844" dirty="0"/>
          </a:p>
        </p:txBody>
      </p:sp>
      <p:sp>
        <p:nvSpPr>
          <p:cNvPr id="1027" name="Rectangle 3">
            <a:extLst>
              <a:ext uri="{FF2B5EF4-FFF2-40B4-BE49-F238E27FC236}">
                <a16:creationId xmlns:a16="http://schemas.microsoft.com/office/drawing/2014/main" id="{EB0E03C2-4692-4296-9B36-9FA9C3993869}"/>
              </a:ext>
            </a:extLst>
          </p:cNvPr>
          <p:cNvSpPr>
            <a:spLocks noGrp="1" noChangeArrowheads="1"/>
          </p:cNvSpPr>
          <p:nvPr>
            <p:ph type="title"/>
          </p:nvPr>
        </p:nvSpPr>
        <p:spPr bwMode="auto">
          <a:xfrm>
            <a:off x="903111" y="5334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9F0A4972-7B4C-4254-B9EB-0CBD2DA879D7}"/>
              </a:ext>
            </a:extLst>
          </p:cNvPr>
          <p:cNvSpPr>
            <a:spLocks noGrp="1" noChangeArrowheads="1"/>
          </p:cNvSpPr>
          <p:nvPr>
            <p:ph type="body" idx="1"/>
          </p:nvPr>
        </p:nvSpPr>
        <p:spPr bwMode="auto">
          <a:xfrm>
            <a:off x="925689" y="21336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level0</a:t>
            </a:r>
          </a:p>
        </p:txBody>
      </p:sp>
      <p:sp>
        <p:nvSpPr>
          <p:cNvPr id="1029" name="Freeform 5">
            <a:extLst>
              <a:ext uri="{FF2B5EF4-FFF2-40B4-BE49-F238E27FC236}">
                <a16:creationId xmlns:a16="http://schemas.microsoft.com/office/drawing/2014/main" id="{8F288A24-2340-498F-B995-AE59950334F5}"/>
              </a:ext>
            </a:extLst>
          </p:cNvPr>
          <p:cNvSpPr>
            <a:spLocks/>
          </p:cNvSpPr>
          <p:nvPr/>
        </p:nvSpPr>
        <p:spPr bwMode="auto">
          <a:xfrm>
            <a:off x="9364137" y="5513388"/>
            <a:ext cx="1177807" cy="658812"/>
          </a:xfrm>
          <a:custGeom>
            <a:avLst/>
            <a:gdLst/>
            <a:ahLst/>
            <a:cxnLst>
              <a:cxn ang="0">
                <a:pos x="0" y="332"/>
              </a:cxn>
              <a:cxn ang="0">
                <a:pos x="187" y="332"/>
              </a:cxn>
              <a:cxn ang="0">
                <a:pos x="244" y="140"/>
              </a:cxn>
              <a:cxn ang="0">
                <a:pos x="324" y="461"/>
              </a:cxn>
              <a:cxn ang="0">
                <a:pos x="443" y="0"/>
              </a:cxn>
              <a:cxn ang="0">
                <a:pos x="561" y="664"/>
              </a:cxn>
              <a:cxn ang="0">
                <a:pos x="697" y="114"/>
              </a:cxn>
              <a:cxn ang="0">
                <a:pos x="742" y="294"/>
              </a:cxn>
              <a:cxn ang="0">
                <a:pos x="981" y="294"/>
              </a:cxn>
            </a:cxnLst>
            <a:rect l="0" t="0" r="r" b="b"/>
            <a:pathLst>
              <a:path w="982" h="665">
                <a:moveTo>
                  <a:pt x="0" y="332"/>
                </a:moveTo>
                <a:lnTo>
                  <a:pt x="187" y="332"/>
                </a:lnTo>
                <a:lnTo>
                  <a:pt x="244" y="140"/>
                </a:lnTo>
                <a:lnTo>
                  <a:pt x="324" y="461"/>
                </a:lnTo>
                <a:lnTo>
                  <a:pt x="443" y="0"/>
                </a:lnTo>
                <a:lnTo>
                  <a:pt x="561" y="664"/>
                </a:lnTo>
                <a:lnTo>
                  <a:pt x="697" y="114"/>
                </a:lnTo>
                <a:lnTo>
                  <a:pt x="742" y="294"/>
                </a:lnTo>
                <a:lnTo>
                  <a:pt x="981" y="294"/>
                </a:lnTo>
              </a:path>
            </a:pathLst>
          </a:custGeom>
          <a:noFill/>
          <a:ln w="38100" cap="rnd" cmpd="sng">
            <a:solidFill>
              <a:srgbClr val="E50032"/>
            </a:solidFill>
            <a:prstDash val="solid"/>
            <a:round/>
            <a:headEnd type="none" w="med" len="med"/>
            <a:tailEnd type="none" w="med" len="med"/>
          </a:ln>
          <a:effectLst/>
        </p:spPr>
        <p:txBody>
          <a:bodyPr/>
          <a:lstStyle/>
          <a:p>
            <a:pPr>
              <a:defRPr/>
            </a:pPr>
            <a:endParaRPr lang="en-US" sz="2844" dirty="0"/>
          </a:p>
        </p:txBody>
      </p:sp>
      <p:sp>
        <p:nvSpPr>
          <p:cNvPr id="1032" name="Freeform 8">
            <a:extLst>
              <a:ext uri="{FF2B5EF4-FFF2-40B4-BE49-F238E27FC236}">
                <a16:creationId xmlns:a16="http://schemas.microsoft.com/office/drawing/2014/main" id="{2A72E3BE-0A61-4806-8079-4704A38AA573}"/>
              </a:ext>
            </a:extLst>
          </p:cNvPr>
          <p:cNvSpPr>
            <a:spLocks/>
          </p:cNvSpPr>
          <p:nvPr/>
        </p:nvSpPr>
        <p:spPr bwMode="auto">
          <a:xfrm>
            <a:off x="10312401" y="5334000"/>
            <a:ext cx="1382888" cy="1143000"/>
          </a:xfrm>
          <a:custGeom>
            <a:avLst/>
            <a:gdLst/>
            <a:ahLst/>
            <a:cxnLst>
              <a:cxn ang="0">
                <a:pos x="211" y="654"/>
              </a:cxn>
              <a:cxn ang="0">
                <a:pos x="310" y="793"/>
              </a:cxn>
              <a:cxn ang="0">
                <a:pos x="423" y="914"/>
              </a:cxn>
              <a:cxn ang="0">
                <a:pos x="557" y="1042"/>
              </a:cxn>
              <a:cxn ang="0">
                <a:pos x="701" y="914"/>
              </a:cxn>
              <a:cxn ang="0">
                <a:pos x="818" y="793"/>
              </a:cxn>
              <a:cxn ang="0">
                <a:pos x="928" y="643"/>
              </a:cxn>
              <a:cxn ang="0">
                <a:pos x="979" y="549"/>
              </a:cxn>
              <a:cxn ang="0">
                <a:pos x="1014" y="456"/>
              </a:cxn>
              <a:cxn ang="0">
                <a:pos x="1021" y="399"/>
              </a:cxn>
              <a:cxn ang="0">
                <a:pos x="1015" y="332"/>
              </a:cxn>
              <a:cxn ang="0">
                <a:pos x="998" y="270"/>
              </a:cxn>
              <a:cxn ang="0">
                <a:pos x="972" y="219"/>
              </a:cxn>
              <a:cxn ang="0">
                <a:pos x="938" y="187"/>
              </a:cxn>
              <a:cxn ang="0">
                <a:pos x="888" y="159"/>
              </a:cxn>
              <a:cxn ang="0">
                <a:pos x="830" y="142"/>
              </a:cxn>
              <a:cxn ang="0">
                <a:pos x="766" y="137"/>
              </a:cxn>
              <a:cxn ang="0">
                <a:pos x="710" y="148"/>
              </a:cxn>
              <a:cxn ang="0">
                <a:pos x="657" y="170"/>
              </a:cxn>
              <a:cxn ang="0">
                <a:pos x="566" y="242"/>
              </a:cxn>
              <a:cxn ang="0">
                <a:pos x="476" y="170"/>
              </a:cxn>
              <a:cxn ang="0">
                <a:pos x="423" y="148"/>
              </a:cxn>
              <a:cxn ang="0">
                <a:pos x="364" y="137"/>
              </a:cxn>
              <a:cxn ang="0">
                <a:pos x="301" y="142"/>
              </a:cxn>
              <a:cxn ang="0">
                <a:pos x="245" y="161"/>
              </a:cxn>
              <a:cxn ang="0">
                <a:pos x="199" y="189"/>
              </a:cxn>
              <a:cxn ang="0">
                <a:pos x="169" y="225"/>
              </a:cxn>
              <a:cxn ang="0">
                <a:pos x="146" y="264"/>
              </a:cxn>
              <a:cxn ang="0">
                <a:pos x="0" y="266"/>
              </a:cxn>
              <a:cxn ang="0">
                <a:pos x="27" y="178"/>
              </a:cxn>
              <a:cxn ang="0">
                <a:pos x="67" y="113"/>
              </a:cxn>
              <a:cxn ang="0">
                <a:pos x="110" y="72"/>
              </a:cxn>
              <a:cxn ang="0">
                <a:pos x="169" y="34"/>
              </a:cxn>
              <a:cxn ang="0">
                <a:pos x="237" y="8"/>
              </a:cxn>
              <a:cxn ang="0">
                <a:pos x="316" y="0"/>
              </a:cxn>
              <a:cxn ang="0">
                <a:pos x="388" y="13"/>
              </a:cxn>
              <a:cxn ang="0">
                <a:pos x="457" y="43"/>
              </a:cxn>
              <a:cxn ang="0">
                <a:pos x="572" y="135"/>
              </a:cxn>
              <a:cxn ang="0">
                <a:pos x="688" y="43"/>
              </a:cxn>
              <a:cxn ang="0">
                <a:pos x="754" y="13"/>
              </a:cxn>
              <a:cxn ang="0">
                <a:pos x="824" y="0"/>
              </a:cxn>
              <a:cxn ang="0">
                <a:pos x="905" y="8"/>
              </a:cxn>
              <a:cxn ang="0">
                <a:pos x="978" y="32"/>
              </a:cxn>
              <a:cxn ang="0">
                <a:pos x="1032" y="69"/>
              </a:cxn>
              <a:cxn ang="0">
                <a:pos x="1076" y="113"/>
              </a:cxn>
              <a:cxn ang="0">
                <a:pos x="1110" y="163"/>
              </a:cxn>
              <a:cxn ang="0">
                <a:pos x="1138" y="225"/>
              </a:cxn>
              <a:cxn ang="0">
                <a:pos x="1152" y="304"/>
              </a:cxn>
              <a:cxn ang="0">
                <a:pos x="1144" y="405"/>
              </a:cxn>
              <a:cxn ang="0">
                <a:pos x="1107" y="525"/>
              </a:cxn>
              <a:cxn ang="0">
                <a:pos x="1040" y="647"/>
              </a:cxn>
              <a:cxn ang="0">
                <a:pos x="964" y="753"/>
              </a:cxn>
              <a:cxn ang="0">
                <a:pos x="892" y="834"/>
              </a:cxn>
              <a:cxn ang="0">
                <a:pos x="563" y="1152"/>
              </a:cxn>
              <a:cxn ang="0">
                <a:pos x="388" y="990"/>
              </a:cxn>
              <a:cxn ang="0">
                <a:pos x="248" y="834"/>
              </a:cxn>
              <a:cxn ang="0">
                <a:pos x="119" y="654"/>
              </a:cxn>
              <a:cxn ang="0">
                <a:pos x="211" y="654"/>
              </a:cxn>
            </a:cxnLst>
            <a:rect l="0" t="0" r="r" b="b"/>
            <a:pathLst>
              <a:path w="1153" h="1153">
                <a:moveTo>
                  <a:pt x="211" y="654"/>
                </a:moveTo>
                <a:lnTo>
                  <a:pt x="310" y="793"/>
                </a:lnTo>
                <a:lnTo>
                  <a:pt x="423" y="914"/>
                </a:lnTo>
                <a:lnTo>
                  <a:pt x="557" y="1042"/>
                </a:lnTo>
                <a:lnTo>
                  <a:pt x="701" y="914"/>
                </a:lnTo>
                <a:lnTo>
                  <a:pt x="818" y="793"/>
                </a:lnTo>
                <a:lnTo>
                  <a:pt x="928" y="643"/>
                </a:lnTo>
                <a:lnTo>
                  <a:pt x="979" y="549"/>
                </a:lnTo>
                <a:lnTo>
                  <a:pt x="1014" y="456"/>
                </a:lnTo>
                <a:lnTo>
                  <a:pt x="1021" y="399"/>
                </a:lnTo>
                <a:lnTo>
                  <a:pt x="1015" y="332"/>
                </a:lnTo>
                <a:lnTo>
                  <a:pt x="998" y="270"/>
                </a:lnTo>
                <a:lnTo>
                  <a:pt x="972" y="219"/>
                </a:lnTo>
                <a:lnTo>
                  <a:pt x="938" y="187"/>
                </a:lnTo>
                <a:lnTo>
                  <a:pt x="888" y="159"/>
                </a:lnTo>
                <a:lnTo>
                  <a:pt x="830" y="142"/>
                </a:lnTo>
                <a:lnTo>
                  <a:pt x="766" y="137"/>
                </a:lnTo>
                <a:lnTo>
                  <a:pt x="710" y="148"/>
                </a:lnTo>
                <a:lnTo>
                  <a:pt x="657" y="170"/>
                </a:lnTo>
                <a:lnTo>
                  <a:pt x="566" y="242"/>
                </a:lnTo>
                <a:lnTo>
                  <a:pt x="476" y="170"/>
                </a:lnTo>
                <a:lnTo>
                  <a:pt x="423" y="148"/>
                </a:lnTo>
                <a:lnTo>
                  <a:pt x="364" y="137"/>
                </a:lnTo>
                <a:lnTo>
                  <a:pt x="301" y="142"/>
                </a:lnTo>
                <a:lnTo>
                  <a:pt x="245" y="161"/>
                </a:lnTo>
                <a:lnTo>
                  <a:pt x="199" y="189"/>
                </a:lnTo>
                <a:lnTo>
                  <a:pt x="169" y="225"/>
                </a:lnTo>
                <a:lnTo>
                  <a:pt x="146" y="264"/>
                </a:lnTo>
                <a:lnTo>
                  <a:pt x="0" y="266"/>
                </a:lnTo>
                <a:lnTo>
                  <a:pt x="27" y="178"/>
                </a:lnTo>
                <a:lnTo>
                  <a:pt x="67" y="113"/>
                </a:lnTo>
                <a:lnTo>
                  <a:pt x="110" y="72"/>
                </a:lnTo>
                <a:lnTo>
                  <a:pt x="169" y="34"/>
                </a:lnTo>
                <a:lnTo>
                  <a:pt x="237" y="8"/>
                </a:lnTo>
                <a:lnTo>
                  <a:pt x="316" y="0"/>
                </a:lnTo>
                <a:lnTo>
                  <a:pt x="388" y="13"/>
                </a:lnTo>
                <a:lnTo>
                  <a:pt x="457" y="43"/>
                </a:lnTo>
                <a:lnTo>
                  <a:pt x="572" y="135"/>
                </a:lnTo>
                <a:lnTo>
                  <a:pt x="688" y="43"/>
                </a:lnTo>
                <a:lnTo>
                  <a:pt x="754" y="13"/>
                </a:lnTo>
                <a:lnTo>
                  <a:pt x="824" y="0"/>
                </a:lnTo>
                <a:lnTo>
                  <a:pt x="905" y="8"/>
                </a:lnTo>
                <a:lnTo>
                  <a:pt x="978" y="32"/>
                </a:lnTo>
                <a:lnTo>
                  <a:pt x="1032" y="69"/>
                </a:lnTo>
                <a:lnTo>
                  <a:pt x="1076" y="113"/>
                </a:lnTo>
                <a:lnTo>
                  <a:pt x="1110" y="163"/>
                </a:lnTo>
                <a:lnTo>
                  <a:pt x="1138" y="225"/>
                </a:lnTo>
                <a:lnTo>
                  <a:pt x="1152" y="304"/>
                </a:lnTo>
                <a:lnTo>
                  <a:pt x="1144" y="405"/>
                </a:lnTo>
                <a:lnTo>
                  <a:pt x="1107" y="525"/>
                </a:lnTo>
                <a:lnTo>
                  <a:pt x="1040" y="647"/>
                </a:lnTo>
                <a:lnTo>
                  <a:pt x="964" y="753"/>
                </a:lnTo>
                <a:lnTo>
                  <a:pt x="892" y="834"/>
                </a:lnTo>
                <a:lnTo>
                  <a:pt x="563" y="1152"/>
                </a:lnTo>
                <a:lnTo>
                  <a:pt x="388" y="990"/>
                </a:lnTo>
                <a:lnTo>
                  <a:pt x="248" y="834"/>
                </a:lnTo>
                <a:lnTo>
                  <a:pt x="119" y="654"/>
                </a:lnTo>
                <a:lnTo>
                  <a:pt x="211" y="654"/>
                </a:lnTo>
              </a:path>
            </a:pathLst>
          </a:custGeom>
          <a:solidFill>
            <a:srgbClr val="66FFCC"/>
          </a:solidFill>
          <a:ln w="38100" cap="rnd" cmpd="sng">
            <a:solidFill>
              <a:srgbClr val="FF0000"/>
            </a:solidFill>
            <a:prstDash val="solid"/>
            <a:round/>
            <a:headEnd type="none" w="med" len="med"/>
            <a:tailEnd type="none" w="med" len="med"/>
          </a:ln>
          <a:effectLst/>
        </p:spPr>
        <p:txBody>
          <a:bodyPr/>
          <a:lstStyle/>
          <a:p>
            <a:pPr>
              <a:defRPr/>
            </a:pPr>
            <a:endParaRPr lang="en-US" sz="2844" dirty="0"/>
          </a:p>
        </p:txBody>
      </p:sp>
    </p:spTree>
  </p:cSld>
  <p:clrMap bg1="dk2" tx1="lt1" bg2="dk1" tx2="lt2" accent1="accent1" accent2="accent2" accent3="accent3" accent4="accent4" accent5="accent5" accent6="accent6" hlink="hlink" folHlink="folHlink"/>
  <p:sldLayoutIdLst>
    <p:sldLayoutId id="2147483848"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xStyles>
    <p:titleStyle>
      <a:lvl1pPr algn="ctr" rtl="0" eaLnBrk="0" fontAlgn="base" hangingPunct="0">
        <a:spcBef>
          <a:spcPct val="0"/>
        </a:spcBef>
        <a:spcAft>
          <a:spcPct val="0"/>
        </a:spcAft>
        <a:defRPr sz="5215" b="1" i="1">
          <a:solidFill>
            <a:schemeClr val="tx1"/>
          </a:solidFill>
          <a:latin typeface="+mj-lt"/>
          <a:ea typeface="+mj-ea"/>
          <a:cs typeface="+mj-cs"/>
        </a:defRPr>
      </a:lvl1pPr>
      <a:lvl2pPr algn="ctr" rtl="0" eaLnBrk="0" fontAlgn="base" hangingPunct="0">
        <a:spcBef>
          <a:spcPct val="0"/>
        </a:spcBef>
        <a:spcAft>
          <a:spcPct val="0"/>
        </a:spcAft>
        <a:defRPr sz="5215" b="1" i="1">
          <a:solidFill>
            <a:schemeClr val="tx1"/>
          </a:solidFill>
          <a:latin typeface="Times New Roman" pitchFamily="18" charset="0"/>
        </a:defRPr>
      </a:lvl2pPr>
      <a:lvl3pPr algn="ctr" rtl="0" eaLnBrk="0" fontAlgn="base" hangingPunct="0">
        <a:spcBef>
          <a:spcPct val="0"/>
        </a:spcBef>
        <a:spcAft>
          <a:spcPct val="0"/>
        </a:spcAft>
        <a:defRPr sz="5215" b="1" i="1">
          <a:solidFill>
            <a:schemeClr val="tx1"/>
          </a:solidFill>
          <a:latin typeface="Times New Roman" pitchFamily="18" charset="0"/>
        </a:defRPr>
      </a:lvl3pPr>
      <a:lvl4pPr algn="ctr" rtl="0" eaLnBrk="0" fontAlgn="base" hangingPunct="0">
        <a:spcBef>
          <a:spcPct val="0"/>
        </a:spcBef>
        <a:spcAft>
          <a:spcPct val="0"/>
        </a:spcAft>
        <a:defRPr sz="5215" b="1" i="1">
          <a:solidFill>
            <a:schemeClr val="tx1"/>
          </a:solidFill>
          <a:latin typeface="Times New Roman" pitchFamily="18" charset="0"/>
        </a:defRPr>
      </a:lvl4pPr>
      <a:lvl5pPr algn="ctr" rtl="0" eaLnBrk="0" fontAlgn="base" hangingPunct="0">
        <a:spcBef>
          <a:spcPct val="0"/>
        </a:spcBef>
        <a:spcAft>
          <a:spcPct val="0"/>
        </a:spcAft>
        <a:defRPr sz="5215" b="1" i="1">
          <a:solidFill>
            <a:schemeClr val="tx1"/>
          </a:solidFill>
          <a:latin typeface="Times New Roman" pitchFamily="18" charset="0"/>
        </a:defRPr>
      </a:lvl5pPr>
      <a:lvl6pPr marL="541911" algn="ctr" rtl="0" eaLnBrk="0" fontAlgn="base" hangingPunct="0">
        <a:spcBef>
          <a:spcPct val="0"/>
        </a:spcBef>
        <a:spcAft>
          <a:spcPct val="0"/>
        </a:spcAft>
        <a:defRPr sz="5215" b="1" i="1">
          <a:solidFill>
            <a:schemeClr val="tx1"/>
          </a:solidFill>
          <a:latin typeface="Times New Roman" pitchFamily="18" charset="0"/>
        </a:defRPr>
      </a:lvl6pPr>
      <a:lvl7pPr marL="1083825" algn="ctr" rtl="0" eaLnBrk="0" fontAlgn="base" hangingPunct="0">
        <a:spcBef>
          <a:spcPct val="0"/>
        </a:spcBef>
        <a:spcAft>
          <a:spcPct val="0"/>
        </a:spcAft>
        <a:defRPr sz="5215" b="1" i="1">
          <a:solidFill>
            <a:schemeClr val="tx1"/>
          </a:solidFill>
          <a:latin typeface="Times New Roman" pitchFamily="18" charset="0"/>
        </a:defRPr>
      </a:lvl7pPr>
      <a:lvl8pPr marL="1625736" algn="ctr" rtl="0" eaLnBrk="0" fontAlgn="base" hangingPunct="0">
        <a:spcBef>
          <a:spcPct val="0"/>
        </a:spcBef>
        <a:spcAft>
          <a:spcPct val="0"/>
        </a:spcAft>
        <a:defRPr sz="5215" b="1" i="1">
          <a:solidFill>
            <a:schemeClr val="tx1"/>
          </a:solidFill>
          <a:latin typeface="Times New Roman" pitchFamily="18" charset="0"/>
        </a:defRPr>
      </a:lvl8pPr>
      <a:lvl9pPr marL="2167649" algn="ctr" rtl="0" eaLnBrk="0" fontAlgn="base" hangingPunct="0">
        <a:spcBef>
          <a:spcPct val="0"/>
        </a:spcBef>
        <a:spcAft>
          <a:spcPct val="0"/>
        </a:spcAft>
        <a:defRPr sz="5215" b="1" i="1">
          <a:solidFill>
            <a:schemeClr val="tx1"/>
          </a:solidFill>
          <a:latin typeface="Times New Roman" pitchFamily="18" charset="0"/>
        </a:defRPr>
      </a:lvl9pPr>
    </p:titleStyle>
    <p:bodyStyle>
      <a:lvl1pPr marL="406435" indent="-406435" algn="l" rtl="0" eaLnBrk="0" fontAlgn="base" hangingPunct="0">
        <a:spcBef>
          <a:spcPct val="20000"/>
        </a:spcBef>
        <a:spcAft>
          <a:spcPct val="0"/>
        </a:spcAft>
        <a:buSzPct val="100000"/>
        <a:buChar char="•"/>
        <a:defRPr sz="3794">
          <a:solidFill>
            <a:schemeClr val="tx1"/>
          </a:solidFill>
          <a:latin typeface="+mn-lt"/>
          <a:ea typeface="+mn-ea"/>
          <a:cs typeface="+mn-cs"/>
        </a:defRPr>
      </a:lvl1pPr>
      <a:lvl2pPr marL="880607" indent="-338696" algn="l" rtl="0" eaLnBrk="0" fontAlgn="base" hangingPunct="0">
        <a:spcBef>
          <a:spcPct val="20000"/>
        </a:spcBef>
        <a:spcAft>
          <a:spcPct val="0"/>
        </a:spcAft>
        <a:buSzPct val="100000"/>
        <a:buChar char="–"/>
        <a:defRPr sz="3320">
          <a:solidFill>
            <a:schemeClr val="tx1"/>
          </a:solidFill>
          <a:latin typeface="+mn-lt"/>
        </a:defRPr>
      </a:lvl2pPr>
      <a:lvl3pPr marL="1354781" indent="-270957" algn="l" rtl="0" eaLnBrk="0" fontAlgn="base" hangingPunct="0">
        <a:spcBef>
          <a:spcPct val="20000"/>
        </a:spcBef>
        <a:spcAft>
          <a:spcPct val="0"/>
        </a:spcAft>
        <a:buSzPct val="100000"/>
        <a:buChar char="•"/>
        <a:defRPr sz="2844">
          <a:solidFill>
            <a:schemeClr val="tx1"/>
          </a:solidFill>
          <a:latin typeface="+mn-lt"/>
        </a:defRPr>
      </a:lvl3pPr>
      <a:lvl4pPr marL="1896693" indent="-270957" algn="l" rtl="0" eaLnBrk="0" fontAlgn="base" hangingPunct="0">
        <a:spcBef>
          <a:spcPct val="20000"/>
        </a:spcBef>
        <a:spcAft>
          <a:spcPct val="0"/>
        </a:spcAft>
        <a:buSzPct val="100000"/>
        <a:buChar char="–"/>
        <a:defRPr sz="2370">
          <a:solidFill>
            <a:schemeClr val="tx1"/>
          </a:solidFill>
          <a:latin typeface="+mn-lt"/>
        </a:defRPr>
      </a:lvl4pPr>
      <a:lvl5pPr marL="2438605" indent="-270957" algn="l" rtl="0" eaLnBrk="0" fontAlgn="base" hangingPunct="0">
        <a:spcBef>
          <a:spcPct val="20000"/>
        </a:spcBef>
        <a:spcAft>
          <a:spcPct val="0"/>
        </a:spcAft>
        <a:buSzPct val="100000"/>
        <a:buChar char="•"/>
        <a:defRPr sz="2370">
          <a:solidFill>
            <a:schemeClr val="tx1"/>
          </a:solidFill>
          <a:latin typeface="+mn-lt"/>
        </a:defRPr>
      </a:lvl5pPr>
      <a:lvl6pPr marL="2980518" indent="-270957" algn="l" rtl="0" eaLnBrk="0" fontAlgn="base" hangingPunct="0">
        <a:spcBef>
          <a:spcPct val="20000"/>
        </a:spcBef>
        <a:spcAft>
          <a:spcPct val="0"/>
        </a:spcAft>
        <a:buSzPct val="100000"/>
        <a:buChar char="•"/>
        <a:defRPr sz="2370">
          <a:solidFill>
            <a:schemeClr val="tx1"/>
          </a:solidFill>
          <a:latin typeface="+mn-lt"/>
        </a:defRPr>
      </a:lvl6pPr>
      <a:lvl7pPr marL="3522430" indent="-270957" algn="l" rtl="0" eaLnBrk="0" fontAlgn="base" hangingPunct="0">
        <a:spcBef>
          <a:spcPct val="20000"/>
        </a:spcBef>
        <a:spcAft>
          <a:spcPct val="0"/>
        </a:spcAft>
        <a:buSzPct val="100000"/>
        <a:buChar char="•"/>
        <a:defRPr sz="2370">
          <a:solidFill>
            <a:schemeClr val="tx1"/>
          </a:solidFill>
          <a:latin typeface="+mn-lt"/>
        </a:defRPr>
      </a:lvl7pPr>
      <a:lvl8pPr marL="4064342" indent="-270957" algn="l" rtl="0" eaLnBrk="0" fontAlgn="base" hangingPunct="0">
        <a:spcBef>
          <a:spcPct val="20000"/>
        </a:spcBef>
        <a:spcAft>
          <a:spcPct val="0"/>
        </a:spcAft>
        <a:buSzPct val="100000"/>
        <a:buChar char="•"/>
        <a:defRPr sz="2370">
          <a:solidFill>
            <a:schemeClr val="tx1"/>
          </a:solidFill>
          <a:latin typeface="+mn-lt"/>
        </a:defRPr>
      </a:lvl8pPr>
      <a:lvl9pPr marL="4606255" indent="-270957" algn="l" rtl="0" eaLnBrk="0" fontAlgn="base" hangingPunct="0">
        <a:spcBef>
          <a:spcPct val="20000"/>
        </a:spcBef>
        <a:spcAft>
          <a:spcPct val="0"/>
        </a:spcAft>
        <a:buSzPct val="100000"/>
        <a:buChar char="•"/>
        <a:defRPr sz="2370">
          <a:solidFill>
            <a:schemeClr val="tx1"/>
          </a:solidFill>
          <a:latin typeface="+mn-lt"/>
        </a:defRPr>
      </a:lvl9pPr>
    </p:bodyStyle>
    <p:otherStyle>
      <a:defPPr>
        <a:defRPr lang="en-US"/>
      </a:defPPr>
      <a:lvl1pPr marL="0" algn="l" defTabSz="1083825" rtl="0" eaLnBrk="1" latinLnBrk="0" hangingPunct="1">
        <a:defRPr sz="2133" kern="1200">
          <a:solidFill>
            <a:schemeClr val="tx1"/>
          </a:solidFill>
          <a:latin typeface="+mn-lt"/>
          <a:ea typeface="+mn-ea"/>
          <a:cs typeface="+mn-cs"/>
        </a:defRPr>
      </a:lvl1pPr>
      <a:lvl2pPr marL="541911" algn="l" defTabSz="1083825" rtl="0" eaLnBrk="1" latinLnBrk="0" hangingPunct="1">
        <a:defRPr sz="2133" kern="1200">
          <a:solidFill>
            <a:schemeClr val="tx1"/>
          </a:solidFill>
          <a:latin typeface="+mn-lt"/>
          <a:ea typeface="+mn-ea"/>
          <a:cs typeface="+mn-cs"/>
        </a:defRPr>
      </a:lvl2pPr>
      <a:lvl3pPr marL="1083825" algn="l" defTabSz="1083825" rtl="0" eaLnBrk="1" latinLnBrk="0" hangingPunct="1">
        <a:defRPr sz="2133" kern="1200">
          <a:solidFill>
            <a:schemeClr val="tx1"/>
          </a:solidFill>
          <a:latin typeface="+mn-lt"/>
          <a:ea typeface="+mn-ea"/>
          <a:cs typeface="+mn-cs"/>
        </a:defRPr>
      </a:lvl3pPr>
      <a:lvl4pPr marL="1625736" algn="l" defTabSz="1083825" rtl="0" eaLnBrk="1" latinLnBrk="0" hangingPunct="1">
        <a:defRPr sz="2133" kern="1200">
          <a:solidFill>
            <a:schemeClr val="tx1"/>
          </a:solidFill>
          <a:latin typeface="+mn-lt"/>
          <a:ea typeface="+mn-ea"/>
          <a:cs typeface="+mn-cs"/>
        </a:defRPr>
      </a:lvl4pPr>
      <a:lvl5pPr marL="2167649" algn="l" defTabSz="1083825" rtl="0" eaLnBrk="1" latinLnBrk="0" hangingPunct="1">
        <a:defRPr sz="2133" kern="1200">
          <a:solidFill>
            <a:schemeClr val="tx1"/>
          </a:solidFill>
          <a:latin typeface="+mn-lt"/>
          <a:ea typeface="+mn-ea"/>
          <a:cs typeface="+mn-cs"/>
        </a:defRPr>
      </a:lvl5pPr>
      <a:lvl6pPr marL="2709562" algn="l" defTabSz="1083825" rtl="0" eaLnBrk="1" latinLnBrk="0" hangingPunct="1">
        <a:defRPr sz="2133" kern="1200">
          <a:solidFill>
            <a:schemeClr val="tx1"/>
          </a:solidFill>
          <a:latin typeface="+mn-lt"/>
          <a:ea typeface="+mn-ea"/>
          <a:cs typeface="+mn-cs"/>
        </a:defRPr>
      </a:lvl6pPr>
      <a:lvl7pPr marL="3251474" algn="l" defTabSz="1083825" rtl="0" eaLnBrk="1" latinLnBrk="0" hangingPunct="1">
        <a:defRPr sz="2133" kern="1200">
          <a:solidFill>
            <a:schemeClr val="tx1"/>
          </a:solidFill>
          <a:latin typeface="+mn-lt"/>
          <a:ea typeface="+mn-ea"/>
          <a:cs typeface="+mn-cs"/>
        </a:defRPr>
      </a:lvl7pPr>
      <a:lvl8pPr marL="3793387" algn="l" defTabSz="1083825" rtl="0" eaLnBrk="1" latinLnBrk="0" hangingPunct="1">
        <a:defRPr sz="2133" kern="1200">
          <a:solidFill>
            <a:schemeClr val="tx1"/>
          </a:solidFill>
          <a:latin typeface="+mn-lt"/>
          <a:ea typeface="+mn-ea"/>
          <a:cs typeface="+mn-cs"/>
        </a:defRPr>
      </a:lvl8pPr>
      <a:lvl9pPr marL="4335299" algn="l" defTabSz="1083825" rtl="0" eaLnBrk="1" latinLnBrk="0" hangingPunct="1">
        <a:defRPr sz="21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EF9D97E-0FB7-41EE-A3AE-08DE5FF1648A}"/>
              </a:ext>
            </a:extLst>
          </p:cNvPr>
          <p:cNvSpPr>
            <a:spLocks noChangeArrowheads="1"/>
          </p:cNvSpPr>
          <p:nvPr/>
        </p:nvSpPr>
        <p:spPr bwMode="auto">
          <a:xfrm>
            <a:off x="3" y="-634997"/>
            <a:ext cx="12190119" cy="8126119"/>
          </a:xfrm>
          <a:prstGeom prst="rect">
            <a:avLst/>
          </a:prstGeom>
          <a:gradFill rotWithShape="0">
            <a:gsLst>
              <a:gs pos="0">
                <a:srgbClr val="000029"/>
              </a:gs>
              <a:gs pos="100000">
                <a:srgbClr val="0000CC"/>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CEE48665-D43A-47BF-B980-E6B4F57298D4}"/>
              </a:ext>
            </a:extLst>
          </p:cNvPr>
          <p:cNvSpPr txBox="1"/>
          <p:nvPr/>
        </p:nvSpPr>
        <p:spPr>
          <a:xfrm>
            <a:off x="2877785" y="1179859"/>
            <a:ext cx="6088031" cy="3010952"/>
          </a:xfrm>
          <a:prstGeom prst="rect">
            <a:avLst/>
          </a:prstGeom>
          <a:noFill/>
        </p:spPr>
        <p:txBody>
          <a:bodyPr wrap="square">
            <a:spAutoFit/>
          </a:bodyPr>
          <a:lstStyle/>
          <a:p>
            <a:pPr algn="ctr">
              <a:spcBef>
                <a:spcPts val="0"/>
              </a:spcBef>
              <a:defRPr/>
            </a:pPr>
            <a:r>
              <a:rPr lang="en-US" sz="9483" dirty="0">
                <a:solidFill>
                  <a:srgbClr val="FFFF00"/>
                </a:solidFill>
                <a:effectLst>
                  <a:outerShdw blurRad="38100" dist="38100" dir="2700000" algn="tl">
                    <a:srgbClr val="000000"/>
                  </a:outerShdw>
                </a:effectLst>
                <a:latin typeface="Arial Rounded MT Bold" pitchFamily="34" charset="0"/>
              </a:rPr>
              <a:t>“A Heart</a:t>
            </a:r>
          </a:p>
          <a:p>
            <a:pPr algn="ctr">
              <a:spcBef>
                <a:spcPts val="0"/>
              </a:spcBef>
              <a:defRPr/>
            </a:pPr>
            <a:r>
              <a:rPr lang="en-US" sz="9483" dirty="0">
                <a:solidFill>
                  <a:srgbClr val="FFFF00"/>
                </a:solidFill>
                <a:effectLst>
                  <a:outerShdw blurRad="38100" dist="38100" dir="2700000" algn="tl">
                    <a:srgbClr val="000000"/>
                  </a:outerShdw>
                </a:effectLst>
                <a:latin typeface="Arial Rounded MT Bold" pitchFamily="34" charset="0"/>
              </a:rPr>
              <a:t>  at Ease”</a:t>
            </a:r>
          </a:p>
        </p:txBody>
      </p:sp>
      <p:sp>
        <p:nvSpPr>
          <p:cNvPr id="14" name="TextBox 13">
            <a:extLst>
              <a:ext uri="{FF2B5EF4-FFF2-40B4-BE49-F238E27FC236}">
                <a16:creationId xmlns:a16="http://schemas.microsoft.com/office/drawing/2014/main" id="{9753714F-39EF-4F26-AFF0-FD446E8A4CD4}"/>
              </a:ext>
            </a:extLst>
          </p:cNvPr>
          <p:cNvSpPr txBox="1"/>
          <p:nvPr/>
        </p:nvSpPr>
        <p:spPr>
          <a:xfrm>
            <a:off x="3044020" y="4437586"/>
            <a:ext cx="6088032" cy="967829"/>
          </a:xfrm>
          <a:prstGeom prst="rect">
            <a:avLst/>
          </a:prstGeom>
          <a:noFill/>
        </p:spPr>
        <p:txBody>
          <a:bodyPr wrap="square">
            <a:spAutoFit/>
          </a:bodyPr>
          <a:lstStyle/>
          <a:p>
            <a:pPr algn="ctr">
              <a:spcBef>
                <a:spcPts val="1422"/>
              </a:spcBef>
              <a:defRPr/>
            </a:pPr>
            <a:r>
              <a:rPr lang="en-US" sz="5689" dirty="0">
                <a:solidFill>
                  <a:srgbClr val="66FFFF"/>
                </a:solidFill>
                <a:effectLst>
                  <a:outerShdw blurRad="38100" dist="38100" dir="2700000" algn="tl">
                    <a:srgbClr val="000000"/>
                  </a:outerShdw>
                </a:effectLst>
                <a:latin typeface="Arial Rounded MT Bold" pitchFamily="34" charset="0"/>
              </a:rPr>
              <a:t>Philippians 4:6-9</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FC6F463-7F0E-4BEE-8E5F-BE70E227B3A5}"/>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11267" name="Rectangle 3">
            <a:extLst>
              <a:ext uri="{FF2B5EF4-FFF2-40B4-BE49-F238E27FC236}">
                <a16:creationId xmlns:a16="http://schemas.microsoft.com/office/drawing/2014/main" id="{58C268DF-00BD-42EB-9D90-4EC09546D53E}"/>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BFD2620A-D524-4A84-BEEA-9C3E2420BEAB}"/>
              </a:ext>
            </a:extLst>
          </p:cNvPr>
          <p:cNvSpPr txBox="1"/>
          <p:nvPr/>
        </p:nvSpPr>
        <p:spPr>
          <a:xfrm>
            <a:off x="1232371" y="1987785"/>
            <a:ext cx="4272844" cy="4395562"/>
          </a:xfrm>
          <a:prstGeom prst="rect">
            <a:avLst/>
          </a:prstGeom>
          <a:noFill/>
        </p:spPr>
        <p:txBody>
          <a:bodyPr wrap="square">
            <a:spAutoFit/>
          </a:bodyPr>
          <a:lstStyle/>
          <a:p>
            <a:pPr>
              <a:spcBef>
                <a:spcPts val="3557"/>
              </a:spcBef>
              <a:defRPr/>
            </a:pPr>
            <a:r>
              <a:rPr lang="en-US" sz="4741" dirty="0">
                <a:solidFill>
                  <a:srgbClr val="66FFFF"/>
                </a:solidFill>
                <a:effectLst>
                  <a:outerShdw blurRad="38100" dist="38100" dir="2700000" algn="tl">
                    <a:srgbClr val="000000"/>
                  </a:outerShdw>
                </a:effectLst>
                <a:latin typeface="Arial Rounded MT Bold" pitchFamily="34" charset="0"/>
              </a:rPr>
              <a:t>•</a:t>
            </a:r>
            <a:r>
              <a:rPr lang="en-US" sz="4741" dirty="0">
                <a:solidFill>
                  <a:srgbClr val="FFFF00"/>
                </a:solidFill>
                <a:effectLst>
                  <a:outerShdw blurRad="38100" dist="38100" dir="2700000" algn="tl">
                    <a:srgbClr val="000000"/>
                  </a:outerShdw>
                </a:effectLst>
                <a:latin typeface="Arial Rounded MT Bold" pitchFamily="34" charset="0"/>
              </a:rPr>
              <a:t> Jealousy</a:t>
            </a:r>
          </a:p>
          <a:p>
            <a:pPr>
              <a:spcBef>
                <a:spcPts val="3557"/>
              </a:spcBef>
              <a:defRPr/>
            </a:pPr>
            <a:r>
              <a:rPr lang="en-US" sz="4741" dirty="0">
                <a:solidFill>
                  <a:srgbClr val="66FFFF"/>
                </a:solidFill>
                <a:effectLst>
                  <a:outerShdw blurRad="38100" dist="38100" dir="2700000" algn="tl">
                    <a:srgbClr val="000000"/>
                  </a:outerShdw>
                </a:effectLst>
                <a:latin typeface="Arial Rounded MT Bold" pitchFamily="34" charset="0"/>
              </a:rPr>
              <a:t>•</a:t>
            </a:r>
            <a:r>
              <a:rPr lang="en-US" sz="4741" dirty="0">
                <a:solidFill>
                  <a:srgbClr val="FFFF00"/>
                </a:solidFill>
                <a:effectLst>
                  <a:outerShdw blurRad="38100" dist="38100" dir="2700000" algn="tl">
                    <a:srgbClr val="000000"/>
                  </a:outerShdw>
                </a:effectLst>
                <a:latin typeface="Arial Rounded MT Bold" pitchFamily="34" charset="0"/>
              </a:rPr>
              <a:t> Envy</a:t>
            </a:r>
          </a:p>
          <a:p>
            <a:pPr>
              <a:spcBef>
                <a:spcPts val="3557"/>
              </a:spcBef>
              <a:defRPr/>
            </a:pPr>
            <a:r>
              <a:rPr lang="en-US" sz="4741" dirty="0">
                <a:solidFill>
                  <a:srgbClr val="66FFFF"/>
                </a:solidFill>
                <a:effectLst>
                  <a:outerShdw blurRad="38100" dist="38100" dir="2700000" algn="tl">
                    <a:srgbClr val="000000"/>
                  </a:outerShdw>
                </a:effectLst>
                <a:latin typeface="Arial Rounded MT Bold" pitchFamily="34" charset="0"/>
              </a:rPr>
              <a:t>•</a:t>
            </a:r>
            <a:r>
              <a:rPr lang="en-US" sz="4741" dirty="0">
                <a:solidFill>
                  <a:srgbClr val="FFFF00"/>
                </a:solidFill>
                <a:effectLst>
                  <a:outerShdw blurRad="38100" dist="38100" dir="2700000" algn="tl">
                    <a:srgbClr val="000000"/>
                  </a:outerShdw>
                </a:effectLst>
                <a:latin typeface="Arial Rounded MT Bold" pitchFamily="34" charset="0"/>
              </a:rPr>
              <a:t> Anger</a:t>
            </a:r>
          </a:p>
          <a:p>
            <a:pPr>
              <a:spcBef>
                <a:spcPts val="3557"/>
              </a:spcBef>
              <a:defRPr/>
            </a:pPr>
            <a:r>
              <a:rPr lang="en-US" sz="4741" dirty="0">
                <a:solidFill>
                  <a:srgbClr val="66FFFF"/>
                </a:solidFill>
                <a:effectLst>
                  <a:outerShdw blurRad="38100" dist="38100" dir="2700000" algn="tl">
                    <a:srgbClr val="000000"/>
                  </a:outerShdw>
                </a:effectLst>
                <a:latin typeface="Arial Rounded MT Bold" pitchFamily="34" charset="0"/>
              </a:rPr>
              <a:t>•</a:t>
            </a:r>
            <a:r>
              <a:rPr lang="en-US" sz="4741" dirty="0">
                <a:solidFill>
                  <a:srgbClr val="FFFF00"/>
                </a:solidFill>
                <a:effectLst>
                  <a:outerShdw blurRad="38100" dist="38100" dir="2700000" algn="tl">
                    <a:srgbClr val="000000"/>
                  </a:outerShdw>
                </a:effectLst>
                <a:latin typeface="Arial Rounded MT Bold" pitchFamily="34" charset="0"/>
              </a:rPr>
              <a:t> Resentment</a:t>
            </a:r>
          </a:p>
        </p:txBody>
      </p:sp>
      <p:cxnSp>
        <p:nvCxnSpPr>
          <p:cNvPr id="11269" name="Straight Connector 11">
            <a:extLst>
              <a:ext uri="{FF2B5EF4-FFF2-40B4-BE49-F238E27FC236}">
                <a16:creationId xmlns:a16="http://schemas.microsoft.com/office/drawing/2014/main" id="{1E65AE00-1396-4882-9BE1-73B82F21F5B9}"/>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11" name="TextBox 10">
            <a:extLst>
              <a:ext uri="{FF2B5EF4-FFF2-40B4-BE49-F238E27FC236}">
                <a16:creationId xmlns:a16="http://schemas.microsoft.com/office/drawing/2014/main" id="{91A6793F-FB9B-4F51-991B-56B3C439C7B6}"/>
              </a:ext>
            </a:extLst>
          </p:cNvPr>
          <p:cNvSpPr txBox="1"/>
          <p:nvPr/>
        </p:nvSpPr>
        <p:spPr>
          <a:xfrm>
            <a:off x="1503304" y="38573"/>
            <a:ext cx="9149644" cy="894860"/>
          </a:xfrm>
          <a:prstGeom prst="rect">
            <a:avLst/>
          </a:prstGeom>
          <a:noFill/>
        </p:spPr>
        <p:txBody>
          <a:bodyPr>
            <a:spAutoFit/>
          </a:bodyPr>
          <a:lstStyle/>
          <a:p>
            <a:pPr algn="ctr">
              <a:defRPr/>
            </a:pPr>
            <a:r>
              <a:rPr lang="en-US" sz="5215" dirty="0">
                <a:solidFill>
                  <a:srgbClr val="66FFFF"/>
                </a:solidFill>
                <a:effectLst>
                  <a:outerShdw blurRad="38100" dist="38100" dir="2700000" algn="tl">
                    <a:srgbClr val="000000"/>
                  </a:outerShdw>
                </a:effectLst>
                <a:latin typeface="Arial Rounded MT Bold" pitchFamily="34" charset="0"/>
              </a:rPr>
              <a:t>What Causes </a:t>
            </a:r>
            <a:r>
              <a:rPr lang="en-US" sz="5215" dirty="0" err="1">
                <a:solidFill>
                  <a:srgbClr val="66FFFF"/>
                </a:solidFill>
                <a:effectLst>
                  <a:outerShdw blurRad="38100" dist="38100" dir="2700000" algn="tl">
                    <a:srgbClr val="000000"/>
                  </a:outerShdw>
                </a:effectLst>
                <a:latin typeface="Arial Rounded MT Bold" pitchFamily="34" charset="0"/>
              </a:rPr>
              <a:t>Dis</a:t>
            </a:r>
            <a:r>
              <a:rPr lang="en-US" sz="5215" dirty="0">
                <a:solidFill>
                  <a:srgbClr val="66FFFF"/>
                </a:solidFill>
                <a:effectLst>
                  <a:outerShdw blurRad="38100" dist="38100" dir="2700000" algn="tl">
                    <a:srgbClr val="000000"/>
                  </a:outerShdw>
                </a:effectLst>
                <a:latin typeface="Arial Rounded MT Bold" pitchFamily="34" charset="0"/>
              </a:rPr>
              <a:t>-Ease?</a:t>
            </a:r>
          </a:p>
        </p:txBody>
      </p:sp>
      <p:sp>
        <p:nvSpPr>
          <p:cNvPr id="12" name="TextBox 11">
            <a:extLst>
              <a:ext uri="{FF2B5EF4-FFF2-40B4-BE49-F238E27FC236}">
                <a16:creationId xmlns:a16="http://schemas.microsoft.com/office/drawing/2014/main" id="{9184368A-E84D-42DB-B8D2-B95C15F35250}"/>
              </a:ext>
            </a:extLst>
          </p:cNvPr>
          <p:cNvSpPr txBox="1"/>
          <p:nvPr/>
        </p:nvSpPr>
        <p:spPr>
          <a:xfrm>
            <a:off x="5505218" y="1987785"/>
            <a:ext cx="5996282" cy="3204339"/>
          </a:xfrm>
          <a:prstGeom prst="rect">
            <a:avLst/>
          </a:prstGeom>
          <a:noFill/>
        </p:spPr>
        <p:txBody>
          <a:bodyPr>
            <a:spAutoFit/>
          </a:bodyPr>
          <a:lstStyle/>
          <a:p>
            <a:pPr>
              <a:spcBef>
                <a:spcPts val="3557"/>
              </a:spcBef>
              <a:defRPr/>
            </a:pPr>
            <a:r>
              <a:rPr lang="en-US" sz="4741" dirty="0">
                <a:solidFill>
                  <a:srgbClr val="66FFFF"/>
                </a:solidFill>
                <a:effectLst>
                  <a:outerShdw blurRad="38100" dist="38100" dir="2700000" algn="tl">
                    <a:srgbClr val="000000"/>
                  </a:outerShdw>
                </a:effectLst>
                <a:latin typeface="Arial Rounded MT Bold" pitchFamily="34" charset="0"/>
              </a:rPr>
              <a:t>•</a:t>
            </a:r>
            <a:r>
              <a:rPr lang="en-US" sz="4741" dirty="0">
                <a:solidFill>
                  <a:srgbClr val="FFFF00"/>
                </a:solidFill>
                <a:effectLst>
                  <a:outerShdw blurRad="38100" dist="38100" dir="2700000" algn="tl">
                    <a:srgbClr val="000000"/>
                  </a:outerShdw>
                </a:effectLst>
                <a:latin typeface="Arial Rounded MT Bold" pitchFamily="34" charset="0"/>
              </a:rPr>
              <a:t> Holding a grudge</a:t>
            </a:r>
          </a:p>
          <a:p>
            <a:pPr>
              <a:spcBef>
                <a:spcPts val="3557"/>
              </a:spcBef>
              <a:defRPr/>
            </a:pPr>
            <a:r>
              <a:rPr lang="en-US" sz="4741" dirty="0">
                <a:solidFill>
                  <a:srgbClr val="66FFFF"/>
                </a:solidFill>
                <a:effectLst>
                  <a:outerShdw blurRad="38100" dist="38100" dir="2700000" algn="tl">
                    <a:srgbClr val="000000"/>
                  </a:outerShdw>
                </a:effectLst>
                <a:latin typeface="Arial Rounded MT Bold" pitchFamily="34" charset="0"/>
              </a:rPr>
              <a:t>•</a:t>
            </a:r>
            <a:r>
              <a:rPr lang="en-US" sz="4741" dirty="0">
                <a:solidFill>
                  <a:srgbClr val="FFFF00"/>
                </a:solidFill>
                <a:effectLst>
                  <a:outerShdw blurRad="38100" dist="38100" dir="2700000" algn="tl">
                    <a:srgbClr val="000000"/>
                  </a:outerShdw>
                </a:effectLst>
                <a:latin typeface="Arial Rounded MT Bold" pitchFamily="34" charset="0"/>
              </a:rPr>
              <a:t> Discouragement</a:t>
            </a:r>
          </a:p>
          <a:p>
            <a:pPr>
              <a:spcBef>
                <a:spcPts val="3557"/>
              </a:spcBef>
              <a:defRPr/>
            </a:pPr>
            <a:r>
              <a:rPr lang="en-US" sz="4741" dirty="0">
                <a:solidFill>
                  <a:srgbClr val="66FFFF"/>
                </a:solidFill>
                <a:effectLst>
                  <a:outerShdw blurRad="38100" dist="38100" dir="2700000" algn="tl">
                    <a:srgbClr val="000000"/>
                  </a:outerShdw>
                </a:effectLst>
                <a:latin typeface="Arial Rounded MT Bold" pitchFamily="34" charset="0"/>
              </a:rPr>
              <a:t>•</a:t>
            </a:r>
            <a:r>
              <a:rPr lang="en-US" sz="4741" dirty="0">
                <a:solidFill>
                  <a:srgbClr val="FFFF00"/>
                </a:solidFill>
                <a:effectLst>
                  <a:outerShdw blurRad="38100" dist="38100" dir="2700000" algn="tl">
                    <a:srgbClr val="000000"/>
                  </a:outerShdw>
                </a:effectLst>
                <a:latin typeface="Arial Rounded MT Bold" pitchFamily="34" charset="0"/>
              </a:rPr>
              <a:t> Conviction</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1000"/>
                                        <p:tgtEl>
                                          <p:spTgt spid="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1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1000"/>
                                        <p:tgtEl>
                                          <p:spTgt spid="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fade">
                                      <p:cBhvr>
                                        <p:cTn id="27" dur="1000"/>
                                        <p:tgtEl>
                                          <p:spTgt spid="12">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xEl>
                                              <p:pRg st="1" end="1"/>
                                            </p:txEl>
                                          </p:spTgt>
                                        </p:tgtEl>
                                        <p:attrNameLst>
                                          <p:attrName>style.visibility</p:attrName>
                                        </p:attrNameLst>
                                      </p:cBhvr>
                                      <p:to>
                                        <p:strVal val="visible"/>
                                      </p:to>
                                    </p:set>
                                    <p:animEffect transition="in" filter="fade">
                                      <p:cBhvr>
                                        <p:cTn id="32" dur="1000"/>
                                        <p:tgtEl>
                                          <p:spTgt spid="12">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xEl>
                                              <p:pRg st="2" end="2"/>
                                            </p:txEl>
                                          </p:spTgt>
                                        </p:tgtEl>
                                        <p:attrNameLst>
                                          <p:attrName>style.visibility</p:attrName>
                                        </p:attrNameLst>
                                      </p:cBhvr>
                                      <p:to>
                                        <p:strVal val="visible"/>
                                      </p:to>
                                    </p:set>
                                    <p:animEffect transition="in" filter="fade">
                                      <p:cBhvr>
                                        <p:cTn id="37" dur="1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BC4D0CC-8E43-431B-9A4D-A700D494E4A3}"/>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12291" name="Rectangle 3">
            <a:extLst>
              <a:ext uri="{FF2B5EF4-FFF2-40B4-BE49-F238E27FC236}">
                <a16:creationId xmlns:a16="http://schemas.microsoft.com/office/drawing/2014/main" id="{A791E640-4F1B-406C-AB85-3B1609EA8052}"/>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D18939E0-9832-4F9E-9E75-86B72DC43754}"/>
              </a:ext>
            </a:extLst>
          </p:cNvPr>
          <p:cNvSpPr txBox="1"/>
          <p:nvPr/>
        </p:nvSpPr>
        <p:spPr>
          <a:xfrm>
            <a:off x="1490137" y="1987785"/>
            <a:ext cx="8876830" cy="2062103"/>
          </a:xfrm>
          <a:prstGeom prst="rect">
            <a:avLst/>
          </a:prstGeom>
          <a:noFill/>
        </p:spPr>
        <p:txBody>
          <a:bodyPr>
            <a:spAutoFit/>
          </a:bodyPr>
          <a:lstStyle/>
          <a:p>
            <a:pPr algn="ctr">
              <a:spcBef>
                <a:spcPts val="3557"/>
              </a:spcBef>
              <a:defRPr/>
            </a:pPr>
            <a:r>
              <a:rPr lang="en-US" sz="6400" dirty="0">
                <a:solidFill>
                  <a:srgbClr val="FFFF00"/>
                </a:solidFill>
                <a:effectLst>
                  <a:outerShdw blurRad="50800" dist="38100" dir="2700000" algn="tl" rotWithShape="0">
                    <a:prstClr val="black"/>
                  </a:outerShdw>
                </a:effectLst>
                <a:latin typeface="Arial Rounded MT Bold" pitchFamily="34" charset="0"/>
              </a:rPr>
              <a:t>God wants our hearts</a:t>
            </a:r>
          </a:p>
          <a:p>
            <a:pPr algn="ctr">
              <a:spcBef>
                <a:spcPts val="0"/>
              </a:spcBef>
              <a:defRPr/>
            </a:pPr>
            <a:r>
              <a:rPr lang="en-US" sz="6400" dirty="0">
                <a:solidFill>
                  <a:srgbClr val="FFFF00"/>
                </a:solidFill>
                <a:effectLst>
                  <a:outerShdw blurRad="50800" dist="38100" dir="2700000" algn="tl" rotWithShape="0">
                    <a:prstClr val="black"/>
                  </a:outerShdw>
                </a:effectLst>
                <a:latin typeface="Arial Rounded MT Bold" pitchFamily="34" charset="0"/>
              </a:rPr>
              <a:t>to be at ease!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2FD0ABB-4FD0-40E1-9246-68CE1484DE85}"/>
              </a:ext>
            </a:extLst>
          </p:cNvPr>
          <p:cNvSpPr>
            <a:spLocks noChangeArrowheads="1"/>
          </p:cNvSpPr>
          <p:nvPr/>
        </p:nvSpPr>
        <p:spPr bwMode="auto">
          <a:xfrm>
            <a:off x="3" y="-634997"/>
            <a:ext cx="12190119" cy="8126119"/>
          </a:xfrm>
          <a:prstGeom prst="rect">
            <a:avLst/>
          </a:prstGeom>
          <a:gradFill rotWithShape="0">
            <a:gsLst>
              <a:gs pos="0">
                <a:srgbClr val="000029"/>
              </a:gs>
              <a:gs pos="100000">
                <a:srgbClr val="0000CC"/>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13315" name="Rectangle 2">
            <a:extLst>
              <a:ext uri="{FF2B5EF4-FFF2-40B4-BE49-F238E27FC236}">
                <a16:creationId xmlns:a16="http://schemas.microsoft.com/office/drawing/2014/main" id="{E5D5B32E-C91C-4A75-B644-15C311EDAFF7}"/>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13316" name="Rectangle 3">
            <a:extLst>
              <a:ext uri="{FF2B5EF4-FFF2-40B4-BE49-F238E27FC236}">
                <a16:creationId xmlns:a16="http://schemas.microsoft.com/office/drawing/2014/main" id="{4A9E69FB-2C11-4CC2-B11A-80F83EBFD019}"/>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10" name="TextBox 9">
            <a:extLst>
              <a:ext uri="{FF2B5EF4-FFF2-40B4-BE49-F238E27FC236}">
                <a16:creationId xmlns:a16="http://schemas.microsoft.com/office/drawing/2014/main" id="{74C4AEC2-7FA1-4920-B744-157FAB9B2B6E}"/>
              </a:ext>
            </a:extLst>
          </p:cNvPr>
          <p:cNvSpPr txBox="1"/>
          <p:nvPr/>
        </p:nvSpPr>
        <p:spPr>
          <a:xfrm>
            <a:off x="1053630" y="-47975"/>
            <a:ext cx="9843911" cy="967829"/>
          </a:xfrm>
          <a:prstGeom prst="rect">
            <a:avLst/>
          </a:prstGeom>
          <a:noFill/>
        </p:spPr>
        <p:txBody>
          <a:bodyPr>
            <a:spAutoFit/>
          </a:bodyPr>
          <a:lstStyle/>
          <a:p>
            <a:pPr algn="ctr">
              <a:defRPr/>
            </a:pPr>
            <a:r>
              <a:rPr lang="en-US" sz="5689" dirty="0">
                <a:solidFill>
                  <a:srgbClr val="66FFFF"/>
                </a:solidFill>
                <a:effectLst>
                  <a:outerShdw blurRad="38100" dist="38100" dir="2700000" algn="tl">
                    <a:srgbClr val="000000"/>
                  </a:outerShdw>
                </a:effectLst>
                <a:latin typeface="Arial Rounded MT Bold" pitchFamily="34" charset="0"/>
              </a:rPr>
              <a:t>Find Rest in God</a:t>
            </a:r>
          </a:p>
        </p:txBody>
      </p:sp>
      <p:sp>
        <p:nvSpPr>
          <p:cNvPr id="9" name="TextBox 8">
            <a:extLst>
              <a:ext uri="{FF2B5EF4-FFF2-40B4-BE49-F238E27FC236}">
                <a16:creationId xmlns:a16="http://schemas.microsoft.com/office/drawing/2014/main" id="{9D3F2CEC-A296-4F1D-911A-04283A906739}"/>
              </a:ext>
            </a:extLst>
          </p:cNvPr>
          <p:cNvSpPr txBox="1"/>
          <p:nvPr/>
        </p:nvSpPr>
        <p:spPr>
          <a:xfrm>
            <a:off x="1399822" y="1807165"/>
            <a:ext cx="9191038" cy="1405641"/>
          </a:xfrm>
          <a:prstGeom prst="rect">
            <a:avLst/>
          </a:prstGeom>
          <a:noFill/>
        </p:spPr>
        <p:txBody>
          <a:bodyPr>
            <a:spAutoFit/>
          </a:bodyPr>
          <a:lstStyle/>
          <a:p>
            <a:pPr algn="ctr">
              <a:spcBef>
                <a:spcPts val="2844"/>
              </a:spcBef>
              <a:defRPr/>
            </a:pPr>
            <a:r>
              <a:rPr lang="en-US" sz="4267" dirty="0">
                <a:solidFill>
                  <a:srgbClr val="FFFF00"/>
                </a:solidFill>
                <a:effectLst>
                  <a:outerShdw blurRad="50800" dist="38100" dir="2700000" algn="tl" rotWithShape="0">
                    <a:srgbClr val="000000"/>
                  </a:outerShdw>
                </a:effectLst>
                <a:latin typeface="Arial Rounded MT Bold" pitchFamily="34" charset="0"/>
              </a:rPr>
              <a:t>Cast all your anxiety [care] on him because he cares for you.</a:t>
            </a:r>
          </a:p>
        </p:txBody>
      </p:sp>
      <p:cxnSp>
        <p:nvCxnSpPr>
          <p:cNvPr id="13319" name="Straight Connector 11">
            <a:extLst>
              <a:ext uri="{FF2B5EF4-FFF2-40B4-BE49-F238E27FC236}">
                <a16:creationId xmlns:a16="http://schemas.microsoft.com/office/drawing/2014/main" id="{A4F28D68-7AC8-47B5-872D-ED883F610205}"/>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11" name="TextBox 10">
            <a:extLst>
              <a:ext uri="{FF2B5EF4-FFF2-40B4-BE49-F238E27FC236}">
                <a16:creationId xmlns:a16="http://schemas.microsoft.com/office/drawing/2014/main" id="{690764D5-F2DC-4055-B187-4FE4E2135493}"/>
              </a:ext>
            </a:extLst>
          </p:cNvPr>
          <p:cNvSpPr txBox="1"/>
          <p:nvPr/>
        </p:nvSpPr>
        <p:spPr>
          <a:xfrm>
            <a:off x="2310459" y="3481685"/>
            <a:ext cx="7369764" cy="748988"/>
          </a:xfrm>
          <a:prstGeom prst="rect">
            <a:avLst/>
          </a:prstGeom>
          <a:noFill/>
        </p:spPr>
        <p:txBody>
          <a:bodyPr>
            <a:spAutoFit/>
          </a:bodyPr>
          <a:lstStyle/>
          <a:p>
            <a:pPr algn="ctr">
              <a:spcBef>
                <a:spcPts val="2844"/>
              </a:spcBef>
              <a:defRPr/>
            </a:pPr>
            <a:r>
              <a:rPr lang="en-US" sz="4267" i="1" dirty="0">
                <a:solidFill>
                  <a:srgbClr val="FFFF00"/>
                </a:solidFill>
                <a:effectLst>
                  <a:outerShdw blurRad="50800" dist="38100" dir="2700000" algn="tl" rotWithShape="0">
                    <a:srgbClr val="000000"/>
                  </a:outerShdw>
                </a:effectLst>
                <a:latin typeface="Arial Rounded MT Bold" pitchFamily="34" charset="0"/>
              </a:rPr>
              <a:t>1 Peter 5:7  </a:t>
            </a:r>
            <a:r>
              <a:rPr lang="en-US" sz="4267" i="1" cap="small" dirty="0" err="1">
                <a:solidFill>
                  <a:srgbClr val="FFFF00"/>
                </a:solidFill>
                <a:effectLst>
                  <a:outerShdw blurRad="50800" dist="38100" dir="2700000" algn="tl" rotWithShape="0">
                    <a:srgbClr val="000000"/>
                  </a:outerShdw>
                </a:effectLst>
                <a:latin typeface="Arial Rounded MT Bold" pitchFamily="34" charset="0"/>
              </a:rPr>
              <a:t>niv</a:t>
            </a:r>
            <a:endParaRPr lang="en-US" sz="4267" i="1" cap="small" dirty="0">
              <a:solidFill>
                <a:srgbClr val="FFFF00"/>
              </a:solidFill>
              <a:effectLst>
                <a:outerShdw blurRad="50800" dist="38100" dir="2700000" algn="tl" rotWithShape="0">
                  <a:srgbClr val="000000"/>
                </a:outerShdw>
              </a:effectLst>
              <a:latin typeface="Arial Rounded MT Bold" pitchFamily="34" charset="0"/>
            </a:endParaRPr>
          </a:p>
        </p:txBody>
      </p:sp>
    </p:spTree>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292E026-79AC-4D02-A558-12F7E269CC80}"/>
              </a:ext>
            </a:extLst>
          </p:cNvPr>
          <p:cNvSpPr>
            <a:spLocks noChangeArrowheads="1"/>
          </p:cNvSpPr>
          <p:nvPr/>
        </p:nvSpPr>
        <p:spPr bwMode="auto">
          <a:xfrm>
            <a:off x="3" y="-634997"/>
            <a:ext cx="12190119" cy="8126119"/>
          </a:xfrm>
          <a:prstGeom prst="rect">
            <a:avLst/>
          </a:prstGeom>
          <a:gradFill rotWithShape="0">
            <a:gsLst>
              <a:gs pos="0">
                <a:srgbClr val="000029"/>
              </a:gs>
              <a:gs pos="100000">
                <a:srgbClr val="0000CC"/>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10" name="TextBox 9">
            <a:extLst>
              <a:ext uri="{FF2B5EF4-FFF2-40B4-BE49-F238E27FC236}">
                <a16:creationId xmlns:a16="http://schemas.microsoft.com/office/drawing/2014/main" id="{5B111003-192F-43AB-88BC-4C4F748A8144}"/>
              </a:ext>
            </a:extLst>
          </p:cNvPr>
          <p:cNvSpPr txBox="1"/>
          <p:nvPr/>
        </p:nvSpPr>
        <p:spPr>
          <a:xfrm>
            <a:off x="1053630" y="-47975"/>
            <a:ext cx="9843911" cy="967829"/>
          </a:xfrm>
          <a:prstGeom prst="rect">
            <a:avLst/>
          </a:prstGeom>
          <a:noFill/>
        </p:spPr>
        <p:txBody>
          <a:bodyPr>
            <a:spAutoFit/>
          </a:bodyPr>
          <a:lstStyle/>
          <a:p>
            <a:pPr algn="ctr">
              <a:defRPr/>
            </a:pPr>
            <a:r>
              <a:rPr lang="en-US" sz="5689" dirty="0">
                <a:solidFill>
                  <a:srgbClr val="66FFFF"/>
                </a:solidFill>
                <a:effectLst>
                  <a:outerShdw blurRad="38100" dist="38100" dir="2700000" algn="tl">
                    <a:srgbClr val="000000"/>
                  </a:outerShdw>
                </a:effectLst>
                <a:latin typeface="Arial Rounded MT Bold" pitchFamily="34" charset="0"/>
              </a:rPr>
              <a:t>Find Rest in God</a:t>
            </a:r>
          </a:p>
        </p:txBody>
      </p:sp>
      <p:sp>
        <p:nvSpPr>
          <p:cNvPr id="9" name="TextBox 8">
            <a:extLst>
              <a:ext uri="{FF2B5EF4-FFF2-40B4-BE49-F238E27FC236}">
                <a16:creationId xmlns:a16="http://schemas.microsoft.com/office/drawing/2014/main" id="{1BA3CF6F-5CAD-431C-8175-3A17AFD1F06C}"/>
              </a:ext>
            </a:extLst>
          </p:cNvPr>
          <p:cNvSpPr txBox="1"/>
          <p:nvPr/>
        </p:nvSpPr>
        <p:spPr>
          <a:xfrm>
            <a:off x="1399822" y="1807165"/>
            <a:ext cx="9191038" cy="2718949"/>
          </a:xfrm>
          <a:prstGeom prst="rect">
            <a:avLst/>
          </a:prstGeom>
          <a:noFill/>
        </p:spPr>
        <p:txBody>
          <a:bodyPr>
            <a:spAutoFit/>
          </a:bodyPr>
          <a:lstStyle/>
          <a:p>
            <a:pPr algn="ctr">
              <a:spcBef>
                <a:spcPts val="2844"/>
              </a:spcBef>
              <a:defRPr/>
            </a:pPr>
            <a:r>
              <a:rPr lang="en-US" sz="4267" dirty="0">
                <a:solidFill>
                  <a:srgbClr val="FFFF00"/>
                </a:solidFill>
                <a:effectLst>
                  <a:outerShdw blurRad="50800" dist="38100" dir="2700000" algn="tl" rotWithShape="0">
                    <a:srgbClr val="000000"/>
                  </a:outerShdw>
                </a:effectLst>
                <a:latin typeface="Arial Rounded MT Bold" pitchFamily="34" charset="0"/>
              </a:rPr>
              <a:t>Come to me, all you who are weary and burdened, and I will give you rest….you will find rest for your souls.</a:t>
            </a:r>
          </a:p>
        </p:txBody>
      </p:sp>
      <p:cxnSp>
        <p:nvCxnSpPr>
          <p:cNvPr id="14341" name="Straight Connector 11">
            <a:extLst>
              <a:ext uri="{FF2B5EF4-FFF2-40B4-BE49-F238E27FC236}">
                <a16:creationId xmlns:a16="http://schemas.microsoft.com/office/drawing/2014/main" id="{86E5AE63-5373-4EEE-8080-0293A8DC27B0}"/>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11" name="TextBox 10">
            <a:extLst>
              <a:ext uri="{FF2B5EF4-FFF2-40B4-BE49-F238E27FC236}">
                <a16:creationId xmlns:a16="http://schemas.microsoft.com/office/drawing/2014/main" id="{F9A64743-1F04-4DFD-95CB-FC34E68B0AB3}"/>
              </a:ext>
            </a:extLst>
          </p:cNvPr>
          <p:cNvSpPr txBox="1"/>
          <p:nvPr/>
        </p:nvSpPr>
        <p:spPr>
          <a:xfrm>
            <a:off x="2310459" y="4787433"/>
            <a:ext cx="7369764" cy="748988"/>
          </a:xfrm>
          <a:prstGeom prst="rect">
            <a:avLst/>
          </a:prstGeom>
          <a:noFill/>
        </p:spPr>
        <p:txBody>
          <a:bodyPr>
            <a:spAutoFit/>
          </a:bodyPr>
          <a:lstStyle/>
          <a:p>
            <a:pPr algn="ctr">
              <a:spcBef>
                <a:spcPts val="2844"/>
              </a:spcBef>
              <a:defRPr/>
            </a:pPr>
            <a:r>
              <a:rPr lang="en-US" sz="4267" i="1" dirty="0">
                <a:solidFill>
                  <a:srgbClr val="FFFF00"/>
                </a:solidFill>
                <a:effectLst>
                  <a:outerShdw blurRad="50800" dist="38100" dir="2700000" algn="tl" rotWithShape="0">
                    <a:srgbClr val="000000"/>
                  </a:outerShdw>
                </a:effectLst>
                <a:latin typeface="Arial Rounded MT Bold" pitchFamily="34" charset="0"/>
              </a:rPr>
              <a:t>Matthew 11:28  </a:t>
            </a:r>
            <a:r>
              <a:rPr lang="en-US" sz="4267" i="1" cap="small" dirty="0" err="1">
                <a:solidFill>
                  <a:srgbClr val="FFFF00"/>
                </a:solidFill>
                <a:effectLst>
                  <a:outerShdw blurRad="50800" dist="38100" dir="2700000" algn="tl" rotWithShape="0">
                    <a:srgbClr val="000000"/>
                  </a:outerShdw>
                </a:effectLst>
                <a:latin typeface="Arial Rounded MT Bold" pitchFamily="34" charset="0"/>
              </a:rPr>
              <a:t>niv</a:t>
            </a:r>
            <a:endParaRPr lang="en-US" sz="4267" i="1" cap="small" dirty="0">
              <a:solidFill>
                <a:srgbClr val="FFFF00"/>
              </a:solidFill>
              <a:effectLst>
                <a:outerShdw blurRad="50800" dist="38100" dir="2700000" algn="tl" rotWithShape="0">
                  <a:srgbClr val="000000"/>
                </a:outerShdw>
              </a:effectLst>
              <a:latin typeface="Arial Rounded MT Bold" pitchFamily="34" charset="0"/>
            </a:endParaRPr>
          </a:p>
        </p:txBody>
      </p:sp>
    </p:spTree>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F59E2C6-3990-43C3-A267-E5A7F0E099CB}"/>
              </a:ext>
            </a:extLst>
          </p:cNvPr>
          <p:cNvSpPr>
            <a:spLocks noChangeArrowheads="1"/>
          </p:cNvSpPr>
          <p:nvPr/>
        </p:nvSpPr>
        <p:spPr bwMode="auto">
          <a:xfrm>
            <a:off x="3" y="-634997"/>
            <a:ext cx="12190119" cy="8126119"/>
          </a:xfrm>
          <a:prstGeom prst="rect">
            <a:avLst/>
          </a:prstGeom>
          <a:gradFill rotWithShape="0">
            <a:gsLst>
              <a:gs pos="0">
                <a:srgbClr val="000029"/>
              </a:gs>
              <a:gs pos="100000">
                <a:srgbClr val="0000CC"/>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10" name="TextBox 9">
            <a:extLst>
              <a:ext uri="{FF2B5EF4-FFF2-40B4-BE49-F238E27FC236}">
                <a16:creationId xmlns:a16="http://schemas.microsoft.com/office/drawing/2014/main" id="{58BF2D5C-FA8F-4328-94CA-A7E40F99E669}"/>
              </a:ext>
            </a:extLst>
          </p:cNvPr>
          <p:cNvSpPr txBox="1"/>
          <p:nvPr/>
        </p:nvSpPr>
        <p:spPr>
          <a:xfrm>
            <a:off x="1053630" y="-47975"/>
            <a:ext cx="9843911" cy="967829"/>
          </a:xfrm>
          <a:prstGeom prst="rect">
            <a:avLst/>
          </a:prstGeom>
          <a:noFill/>
        </p:spPr>
        <p:txBody>
          <a:bodyPr>
            <a:spAutoFit/>
          </a:bodyPr>
          <a:lstStyle/>
          <a:p>
            <a:pPr algn="ctr">
              <a:defRPr/>
            </a:pPr>
            <a:r>
              <a:rPr lang="en-US" sz="5689" dirty="0">
                <a:solidFill>
                  <a:srgbClr val="66FFFF"/>
                </a:solidFill>
                <a:effectLst>
                  <a:outerShdw blurRad="38100" dist="38100" dir="2700000" algn="tl">
                    <a:srgbClr val="000000"/>
                  </a:outerShdw>
                </a:effectLst>
                <a:latin typeface="Arial Rounded MT Bold" pitchFamily="34" charset="0"/>
              </a:rPr>
              <a:t>Find Rest in God</a:t>
            </a:r>
          </a:p>
        </p:txBody>
      </p:sp>
      <p:sp>
        <p:nvSpPr>
          <p:cNvPr id="9" name="TextBox 8">
            <a:extLst>
              <a:ext uri="{FF2B5EF4-FFF2-40B4-BE49-F238E27FC236}">
                <a16:creationId xmlns:a16="http://schemas.microsoft.com/office/drawing/2014/main" id="{3A3332E6-1998-4D25-A7FB-031C8745865E}"/>
              </a:ext>
            </a:extLst>
          </p:cNvPr>
          <p:cNvSpPr txBox="1"/>
          <p:nvPr/>
        </p:nvSpPr>
        <p:spPr>
          <a:xfrm>
            <a:off x="1399822" y="1807163"/>
            <a:ext cx="9191038" cy="2062296"/>
          </a:xfrm>
          <a:prstGeom prst="rect">
            <a:avLst/>
          </a:prstGeom>
          <a:noFill/>
        </p:spPr>
        <p:txBody>
          <a:bodyPr>
            <a:spAutoFit/>
          </a:bodyPr>
          <a:lstStyle/>
          <a:p>
            <a:pPr algn="ctr">
              <a:spcBef>
                <a:spcPts val="2844"/>
              </a:spcBef>
              <a:defRPr/>
            </a:pPr>
            <a:r>
              <a:rPr lang="en-US" sz="4267" dirty="0">
                <a:solidFill>
                  <a:srgbClr val="FFFF00"/>
                </a:solidFill>
                <a:effectLst>
                  <a:outerShdw blurRad="50800" dist="38100" dir="2700000" algn="tl" rotWithShape="0">
                    <a:srgbClr val="000000"/>
                  </a:outerShdw>
                </a:effectLst>
                <a:latin typeface="Arial Rounded MT Bold" pitchFamily="34" charset="0"/>
              </a:rPr>
              <a:t>May your unfailing love rest upon us, O </a:t>
            </a:r>
            <a:r>
              <a:rPr lang="en-US" sz="4267" cap="small" dirty="0">
                <a:solidFill>
                  <a:srgbClr val="FFFF00"/>
                </a:solidFill>
                <a:effectLst>
                  <a:outerShdw blurRad="50800" dist="38100" dir="2700000" algn="tl" rotWithShape="0">
                    <a:srgbClr val="000000"/>
                  </a:outerShdw>
                </a:effectLst>
                <a:latin typeface="Arial Rounded MT Bold" pitchFamily="34" charset="0"/>
              </a:rPr>
              <a:t>Lord</a:t>
            </a:r>
            <a:r>
              <a:rPr lang="en-US" sz="4267" dirty="0">
                <a:solidFill>
                  <a:srgbClr val="FFFF00"/>
                </a:solidFill>
                <a:effectLst>
                  <a:outerShdw blurRad="50800" dist="38100" dir="2700000" algn="tl" rotWithShape="0">
                    <a:srgbClr val="000000"/>
                  </a:outerShdw>
                </a:effectLst>
                <a:latin typeface="Arial Rounded MT Bold" pitchFamily="34" charset="0"/>
              </a:rPr>
              <a:t>, even as we put our hope in you.</a:t>
            </a:r>
          </a:p>
        </p:txBody>
      </p:sp>
      <p:cxnSp>
        <p:nvCxnSpPr>
          <p:cNvPr id="15365" name="Straight Connector 11">
            <a:extLst>
              <a:ext uri="{FF2B5EF4-FFF2-40B4-BE49-F238E27FC236}">
                <a16:creationId xmlns:a16="http://schemas.microsoft.com/office/drawing/2014/main" id="{41773F27-CA41-402E-8566-12AF17D6687B}"/>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11" name="TextBox 10">
            <a:extLst>
              <a:ext uri="{FF2B5EF4-FFF2-40B4-BE49-F238E27FC236}">
                <a16:creationId xmlns:a16="http://schemas.microsoft.com/office/drawing/2014/main" id="{2FA76BC3-8E7E-4B03-8C9B-BD35DEC4E8BE}"/>
              </a:ext>
            </a:extLst>
          </p:cNvPr>
          <p:cNvSpPr txBox="1"/>
          <p:nvPr/>
        </p:nvSpPr>
        <p:spPr>
          <a:xfrm>
            <a:off x="2310459" y="4318945"/>
            <a:ext cx="7369764" cy="748988"/>
          </a:xfrm>
          <a:prstGeom prst="rect">
            <a:avLst/>
          </a:prstGeom>
          <a:noFill/>
        </p:spPr>
        <p:txBody>
          <a:bodyPr>
            <a:spAutoFit/>
          </a:bodyPr>
          <a:lstStyle/>
          <a:p>
            <a:pPr algn="ctr">
              <a:spcBef>
                <a:spcPts val="2844"/>
              </a:spcBef>
              <a:defRPr/>
            </a:pPr>
            <a:r>
              <a:rPr lang="en-US" sz="4267" i="1" dirty="0">
                <a:solidFill>
                  <a:srgbClr val="FFFF00"/>
                </a:solidFill>
                <a:effectLst>
                  <a:outerShdw blurRad="50800" dist="38100" dir="2700000" algn="tl" rotWithShape="0">
                    <a:srgbClr val="000000"/>
                  </a:outerShdw>
                </a:effectLst>
                <a:latin typeface="Arial Rounded MT Bold" pitchFamily="34" charset="0"/>
              </a:rPr>
              <a:t>Psalm 33:22  </a:t>
            </a:r>
            <a:r>
              <a:rPr lang="en-US" sz="4267" i="1" cap="small" dirty="0" err="1">
                <a:solidFill>
                  <a:srgbClr val="FFFF00"/>
                </a:solidFill>
                <a:effectLst>
                  <a:outerShdw blurRad="50800" dist="38100" dir="2700000" algn="tl" rotWithShape="0">
                    <a:srgbClr val="000000"/>
                  </a:outerShdw>
                </a:effectLst>
                <a:latin typeface="Arial Rounded MT Bold" pitchFamily="34" charset="0"/>
              </a:rPr>
              <a:t>niv</a:t>
            </a:r>
            <a:endParaRPr lang="en-US" sz="4267" i="1" cap="small" dirty="0">
              <a:solidFill>
                <a:srgbClr val="FFFF00"/>
              </a:solidFill>
              <a:effectLst>
                <a:outerShdw blurRad="50800" dist="38100" dir="2700000" algn="tl" rotWithShape="0">
                  <a:srgbClr val="000000"/>
                </a:outerShdw>
              </a:effectLst>
              <a:latin typeface="Arial Rounded MT Bold" pitchFamily="34" charset="0"/>
            </a:endParaRPr>
          </a:p>
        </p:txBody>
      </p:sp>
    </p:spTree>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179A2A6-ABC7-46C5-B54D-DEA235EF0CD6}"/>
              </a:ext>
            </a:extLst>
          </p:cNvPr>
          <p:cNvSpPr>
            <a:spLocks noChangeArrowheads="1"/>
          </p:cNvSpPr>
          <p:nvPr/>
        </p:nvSpPr>
        <p:spPr bwMode="auto">
          <a:xfrm>
            <a:off x="3" y="-634997"/>
            <a:ext cx="12190119" cy="8126119"/>
          </a:xfrm>
          <a:prstGeom prst="rect">
            <a:avLst/>
          </a:prstGeom>
          <a:gradFill rotWithShape="0">
            <a:gsLst>
              <a:gs pos="0">
                <a:srgbClr val="000029"/>
              </a:gs>
              <a:gs pos="100000">
                <a:srgbClr val="0000CC"/>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10" name="TextBox 9">
            <a:extLst>
              <a:ext uri="{FF2B5EF4-FFF2-40B4-BE49-F238E27FC236}">
                <a16:creationId xmlns:a16="http://schemas.microsoft.com/office/drawing/2014/main" id="{33845BEC-9D91-4D81-B732-99A8C8FD02DA}"/>
              </a:ext>
            </a:extLst>
          </p:cNvPr>
          <p:cNvSpPr txBox="1"/>
          <p:nvPr/>
        </p:nvSpPr>
        <p:spPr>
          <a:xfrm>
            <a:off x="1053630" y="-47975"/>
            <a:ext cx="9843911" cy="967829"/>
          </a:xfrm>
          <a:prstGeom prst="rect">
            <a:avLst/>
          </a:prstGeom>
          <a:noFill/>
        </p:spPr>
        <p:txBody>
          <a:bodyPr>
            <a:spAutoFit/>
          </a:bodyPr>
          <a:lstStyle/>
          <a:p>
            <a:pPr algn="ctr">
              <a:defRPr/>
            </a:pPr>
            <a:r>
              <a:rPr lang="en-US" sz="5689" dirty="0">
                <a:solidFill>
                  <a:srgbClr val="66FFFF"/>
                </a:solidFill>
                <a:effectLst>
                  <a:outerShdw blurRad="38100" dist="38100" dir="2700000" algn="tl">
                    <a:srgbClr val="000000"/>
                  </a:outerShdw>
                </a:effectLst>
                <a:latin typeface="Arial Rounded MT Bold" pitchFamily="34" charset="0"/>
              </a:rPr>
              <a:t>Find Rest in God</a:t>
            </a:r>
          </a:p>
        </p:txBody>
      </p:sp>
      <p:sp>
        <p:nvSpPr>
          <p:cNvPr id="9" name="TextBox 8">
            <a:extLst>
              <a:ext uri="{FF2B5EF4-FFF2-40B4-BE49-F238E27FC236}">
                <a16:creationId xmlns:a16="http://schemas.microsoft.com/office/drawing/2014/main" id="{BB374CA9-0F8C-434C-BF8E-8D3B8C56A4C0}"/>
              </a:ext>
            </a:extLst>
          </p:cNvPr>
          <p:cNvSpPr txBox="1"/>
          <p:nvPr/>
        </p:nvSpPr>
        <p:spPr>
          <a:xfrm>
            <a:off x="1399822" y="1807163"/>
            <a:ext cx="9191038" cy="3375604"/>
          </a:xfrm>
          <a:prstGeom prst="rect">
            <a:avLst/>
          </a:prstGeom>
          <a:noFill/>
        </p:spPr>
        <p:txBody>
          <a:bodyPr>
            <a:spAutoFit/>
          </a:bodyPr>
          <a:lstStyle/>
          <a:p>
            <a:pPr algn="ctr">
              <a:spcBef>
                <a:spcPts val="2844"/>
              </a:spcBef>
              <a:defRPr/>
            </a:pPr>
            <a:r>
              <a:rPr lang="en-US" sz="4267" dirty="0">
                <a:solidFill>
                  <a:srgbClr val="FFFF00"/>
                </a:solidFill>
                <a:effectLst>
                  <a:outerShdw blurRad="50800" dist="38100" dir="2700000" algn="tl" rotWithShape="0">
                    <a:srgbClr val="000000"/>
                  </a:outerShdw>
                </a:effectLst>
                <a:latin typeface="Arial Rounded MT Bold" pitchFamily="34" charset="0"/>
              </a:rPr>
              <a:t>Find rest, O my soul, in God alone; my hope comes from him.</a:t>
            </a:r>
          </a:p>
          <a:p>
            <a:pPr algn="ctr">
              <a:spcBef>
                <a:spcPts val="0"/>
              </a:spcBef>
              <a:defRPr/>
            </a:pPr>
            <a:r>
              <a:rPr lang="en-US" sz="4267" dirty="0">
                <a:solidFill>
                  <a:srgbClr val="FFFF00"/>
                </a:solidFill>
                <a:effectLst>
                  <a:outerShdw blurRad="50800" dist="38100" dir="2700000" algn="tl" rotWithShape="0">
                    <a:srgbClr val="000000"/>
                  </a:outerShdw>
                </a:effectLst>
                <a:latin typeface="Arial Rounded MT Bold" pitchFamily="34" charset="0"/>
              </a:rPr>
              <a:t>He alone is my rock and my salvation; he is my fortress, I will not be shaken.</a:t>
            </a:r>
          </a:p>
        </p:txBody>
      </p:sp>
      <p:cxnSp>
        <p:nvCxnSpPr>
          <p:cNvPr id="16389" name="Straight Connector 11">
            <a:extLst>
              <a:ext uri="{FF2B5EF4-FFF2-40B4-BE49-F238E27FC236}">
                <a16:creationId xmlns:a16="http://schemas.microsoft.com/office/drawing/2014/main" id="{2310F177-6BE1-40D9-BA05-79AEC6FA90FF}"/>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11" name="TextBox 10">
            <a:extLst>
              <a:ext uri="{FF2B5EF4-FFF2-40B4-BE49-F238E27FC236}">
                <a16:creationId xmlns:a16="http://schemas.microsoft.com/office/drawing/2014/main" id="{BAF1C6D2-42DE-4266-BD46-7574A4116EF7}"/>
              </a:ext>
            </a:extLst>
          </p:cNvPr>
          <p:cNvSpPr txBox="1"/>
          <p:nvPr/>
        </p:nvSpPr>
        <p:spPr>
          <a:xfrm>
            <a:off x="2310459" y="5293553"/>
            <a:ext cx="7369764" cy="748988"/>
          </a:xfrm>
          <a:prstGeom prst="rect">
            <a:avLst/>
          </a:prstGeom>
          <a:noFill/>
        </p:spPr>
        <p:txBody>
          <a:bodyPr>
            <a:spAutoFit/>
          </a:bodyPr>
          <a:lstStyle/>
          <a:p>
            <a:pPr algn="ctr">
              <a:spcBef>
                <a:spcPts val="2844"/>
              </a:spcBef>
              <a:defRPr/>
            </a:pPr>
            <a:r>
              <a:rPr lang="en-US" sz="4267" i="1" dirty="0">
                <a:solidFill>
                  <a:srgbClr val="FFFF00"/>
                </a:solidFill>
                <a:effectLst>
                  <a:outerShdw blurRad="50800" dist="38100" dir="2700000" algn="tl" rotWithShape="0">
                    <a:srgbClr val="000000"/>
                  </a:outerShdw>
                </a:effectLst>
                <a:latin typeface="Arial Rounded MT Bold" pitchFamily="34" charset="0"/>
              </a:rPr>
              <a:t>Psalm 62:1-2, 5-6  </a:t>
            </a:r>
            <a:r>
              <a:rPr lang="en-US" sz="4267" i="1" cap="small" dirty="0" err="1">
                <a:solidFill>
                  <a:srgbClr val="FFFF00"/>
                </a:solidFill>
                <a:effectLst>
                  <a:outerShdw blurRad="50800" dist="38100" dir="2700000" algn="tl" rotWithShape="0">
                    <a:srgbClr val="000000"/>
                  </a:outerShdw>
                </a:effectLst>
                <a:latin typeface="Arial Rounded MT Bold" pitchFamily="34" charset="0"/>
              </a:rPr>
              <a:t>niv</a:t>
            </a:r>
            <a:endParaRPr lang="en-US" sz="4267" i="1" cap="small" dirty="0">
              <a:solidFill>
                <a:srgbClr val="FFFF00"/>
              </a:solidFill>
              <a:effectLst>
                <a:outerShdw blurRad="50800" dist="38100" dir="2700000" algn="tl" rotWithShape="0">
                  <a:srgbClr val="000000"/>
                </a:outerShdw>
              </a:effectLst>
              <a:latin typeface="Arial Rounded MT Bold" pitchFamily="34" charset="0"/>
            </a:endParaRPr>
          </a:p>
        </p:txBody>
      </p:sp>
    </p:spTree>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B3A5DA1-EDC6-46C7-96B4-461B00248511}"/>
              </a:ext>
            </a:extLst>
          </p:cNvPr>
          <p:cNvSpPr>
            <a:spLocks noChangeArrowheads="1"/>
          </p:cNvSpPr>
          <p:nvPr/>
        </p:nvSpPr>
        <p:spPr bwMode="auto">
          <a:xfrm>
            <a:off x="3" y="-634997"/>
            <a:ext cx="12190119" cy="8126119"/>
          </a:xfrm>
          <a:prstGeom prst="rect">
            <a:avLst/>
          </a:prstGeom>
          <a:gradFill rotWithShape="0">
            <a:gsLst>
              <a:gs pos="0">
                <a:srgbClr val="000029"/>
              </a:gs>
              <a:gs pos="100000">
                <a:srgbClr val="0000CC"/>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10" name="TextBox 9">
            <a:extLst>
              <a:ext uri="{FF2B5EF4-FFF2-40B4-BE49-F238E27FC236}">
                <a16:creationId xmlns:a16="http://schemas.microsoft.com/office/drawing/2014/main" id="{2A4466C5-9731-494A-9C8C-1ECAF7BBA76A}"/>
              </a:ext>
            </a:extLst>
          </p:cNvPr>
          <p:cNvSpPr txBox="1"/>
          <p:nvPr/>
        </p:nvSpPr>
        <p:spPr>
          <a:xfrm>
            <a:off x="1053630" y="-47975"/>
            <a:ext cx="9843911" cy="967829"/>
          </a:xfrm>
          <a:prstGeom prst="rect">
            <a:avLst/>
          </a:prstGeom>
          <a:noFill/>
        </p:spPr>
        <p:txBody>
          <a:bodyPr>
            <a:spAutoFit/>
          </a:bodyPr>
          <a:lstStyle/>
          <a:p>
            <a:pPr algn="ctr">
              <a:defRPr/>
            </a:pPr>
            <a:r>
              <a:rPr lang="en-US" sz="5689" dirty="0">
                <a:solidFill>
                  <a:srgbClr val="66FFFF"/>
                </a:solidFill>
                <a:effectLst>
                  <a:outerShdw blurRad="38100" dist="38100" dir="2700000" algn="tl">
                    <a:srgbClr val="000000"/>
                  </a:outerShdw>
                </a:effectLst>
                <a:latin typeface="Arial Rounded MT Bold" pitchFamily="34" charset="0"/>
              </a:rPr>
              <a:t>Find Rest in God</a:t>
            </a:r>
          </a:p>
        </p:txBody>
      </p:sp>
      <p:sp>
        <p:nvSpPr>
          <p:cNvPr id="9" name="TextBox 8">
            <a:extLst>
              <a:ext uri="{FF2B5EF4-FFF2-40B4-BE49-F238E27FC236}">
                <a16:creationId xmlns:a16="http://schemas.microsoft.com/office/drawing/2014/main" id="{D0F7A8E1-0F3C-4B8E-A9C1-79BE83EE9CBE}"/>
              </a:ext>
            </a:extLst>
          </p:cNvPr>
          <p:cNvSpPr txBox="1"/>
          <p:nvPr/>
        </p:nvSpPr>
        <p:spPr>
          <a:xfrm>
            <a:off x="1399822" y="1807163"/>
            <a:ext cx="9191038" cy="2718949"/>
          </a:xfrm>
          <a:prstGeom prst="rect">
            <a:avLst/>
          </a:prstGeom>
          <a:noFill/>
        </p:spPr>
        <p:txBody>
          <a:bodyPr>
            <a:spAutoFit/>
          </a:bodyPr>
          <a:lstStyle/>
          <a:p>
            <a:pPr algn="ctr">
              <a:spcBef>
                <a:spcPts val="2844"/>
              </a:spcBef>
              <a:defRPr/>
            </a:pPr>
            <a:r>
              <a:rPr lang="en-US" sz="4267" dirty="0">
                <a:solidFill>
                  <a:srgbClr val="FFFF00"/>
                </a:solidFill>
                <a:effectLst>
                  <a:outerShdw blurRad="50800" dist="38100" dir="2700000" algn="tl" rotWithShape="0">
                    <a:srgbClr val="000000"/>
                  </a:outerShdw>
                </a:effectLst>
                <a:latin typeface="Arial Rounded MT Bold" pitchFamily="34" charset="0"/>
              </a:rPr>
              <a:t>If we confess our sins, he is faithful and just and will forgive us our sins and purify us from all unrighteousness.</a:t>
            </a:r>
          </a:p>
        </p:txBody>
      </p:sp>
      <p:cxnSp>
        <p:nvCxnSpPr>
          <p:cNvPr id="17413" name="Straight Connector 11">
            <a:extLst>
              <a:ext uri="{FF2B5EF4-FFF2-40B4-BE49-F238E27FC236}">
                <a16:creationId xmlns:a16="http://schemas.microsoft.com/office/drawing/2014/main" id="{A047EC10-F3E7-4FFF-9268-10EF39CF580A}"/>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11" name="TextBox 10">
            <a:extLst>
              <a:ext uri="{FF2B5EF4-FFF2-40B4-BE49-F238E27FC236}">
                <a16:creationId xmlns:a16="http://schemas.microsoft.com/office/drawing/2014/main" id="{452A25D6-86D0-4BA6-AC83-1204A9D581AB}"/>
              </a:ext>
            </a:extLst>
          </p:cNvPr>
          <p:cNvSpPr txBox="1"/>
          <p:nvPr/>
        </p:nvSpPr>
        <p:spPr>
          <a:xfrm>
            <a:off x="2310459" y="4787433"/>
            <a:ext cx="7369764" cy="748988"/>
          </a:xfrm>
          <a:prstGeom prst="rect">
            <a:avLst/>
          </a:prstGeom>
          <a:noFill/>
        </p:spPr>
        <p:txBody>
          <a:bodyPr>
            <a:spAutoFit/>
          </a:bodyPr>
          <a:lstStyle/>
          <a:p>
            <a:pPr algn="ctr">
              <a:spcBef>
                <a:spcPts val="2844"/>
              </a:spcBef>
              <a:defRPr/>
            </a:pPr>
            <a:r>
              <a:rPr lang="en-US" sz="4267" i="1" dirty="0">
                <a:solidFill>
                  <a:srgbClr val="FFFF00"/>
                </a:solidFill>
                <a:effectLst>
                  <a:outerShdw blurRad="50800" dist="38100" dir="2700000" algn="tl" rotWithShape="0">
                    <a:srgbClr val="000000"/>
                  </a:outerShdw>
                </a:effectLst>
                <a:latin typeface="Arial Rounded MT Bold" pitchFamily="34" charset="0"/>
              </a:rPr>
              <a:t>1 John 1:9  </a:t>
            </a:r>
            <a:r>
              <a:rPr lang="en-US" sz="4267" i="1" cap="small" dirty="0" err="1">
                <a:solidFill>
                  <a:srgbClr val="FFFF00"/>
                </a:solidFill>
                <a:effectLst>
                  <a:outerShdw blurRad="50800" dist="38100" dir="2700000" algn="tl" rotWithShape="0">
                    <a:srgbClr val="000000"/>
                  </a:outerShdw>
                </a:effectLst>
                <a:latin typeface="Arial Rounded MT Bold" pitchFamily="34" charset="0"/>
              </a:rPr>
              <a:t>niv</a:t>
            </a:r>
            <a:endParaRPr lang="en-US" sz="4267" i="1" cap="small" dirty="0">
              <a:solidFill>
                <a:srgbClr val="FFFF00"/>
              </a:solidFill>
              <a:effectLst>
                <a:outerShdw blurRad="50800" dist="38100" dir="2700000" algn="tl" rotWithShape="0">
                  <a:srgbClr val="000000"/>
                </a:outerShdw>
              </a:effectLst>
              <a:latin typeface="Arial Rounded MT Bold" pitchFamily="34" charset="0"/>
            </a:endParaRPr>
          </a:p>
        </p:txBody>
      </p:sp>
    </p:spTree>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B4BF41F-C194-48B8-B054-1B0218FF63E4}"/>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18435" name="Rectangle 3">
            <a:extLst>
              <a:ext uri="{FF2B5EF4-FFF2-40B4-BE49-F238E27FC236}">
                <a16:creationId xmlns:a16="http://schemas.microsoft.com/office/drawing/2014/main" id="{C909C2C6-D2DE-4CFB-BD59-6E8911F0135F}"/>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98B7D03C-1842-4DC7-A1E2-10D75A87EF62}"/>
              </a:ext>
            </a:extLst>
          </p:cNvPr>
          <p:cNvSpPr txBox="1"/>
          <p:nvPr/>
        </p:nvSpPr>
        <p:spPr>
          <a:xfrm>
            <a:off x="1490137" y="1987785"/>
            <a:ext cx="8876830" cy="2062103"/>
          </a:xfrm>
          <a:prstGeom prst="rect">
            <a:avLst/>
          </a:prstGeom>
          <a:noFill/>
        </p:spPr>
        <p:txBody>
          <a:bodyPr>
            <a:spAutoFit/>
          </a:bodyPr>
          <a:lstStyle/>
          <a:p>
            <a:pPr algn="ctr">
              <a:spcBef>
                <a:spcPts val="3557"/>
              </a:spcBef>
              <a:defRPr/>
            </a:pPr>
            <a:r>
              <a:rPr lang="en-US" sz="6400" dirty="0">
                <a:solidFill>
                  <a:srgbClr val="FFFF00"/>
                </a:solidFill>
                <a:effectLst>
                  <a:outerShdw blurRad="50800" dist="38100" dir="2700000" algn="tl" rotWithShape="0">
                    <a:prstClr val="black"/>
                  </a:outerShdw>
                </a:effectLst>
                <a:latin typeface="Arial Rounded MT Bold" pitchFamily="34" charset="0"/>
              </a:rPr>
              <a:t>God wants us to have cheerful hearts!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7341372-3FB6-4571-A11B-DE7498222A7D}"/>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19459" name="Rectangle 3">
            <a:extLst>
              <a:ext uri="{FF2B5EF4-FFF2-40B4-BE49-F238E27FC236}">
                <a16:creationId xmlns:a16="http://schemas.microsoft.com/office/drawing/2014/main" id="{02CCFF36-0A9F-4320-9F89-22A2C2EE01B2}"/>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2F1E3198-B4C0-4DBC-8DE8-CBA5416FF1AC}"/>
              </a:ext>
            </a:extLst>
          </p:cNvPr>
          <p:cNvSpPr txBox="1"/>
          <p:nvPr/>
        </p:nvSpPr>
        <p:spPr>
          <a:xfrm>
            <a:off x="1490137" y="1987786"/>
            <a:ext cx="8876830" cy="1697388"/>
          </a:xfrm>
          <a:prstGeom prst="rect">
            <a:avLst/>
          </a:prstGeom>
          <a:noFill/>
        </p:spPr>
        <p:txBody>
          <a:bodyPr>
            <a:spAutoFit/>
          </a:bodyPr>
          <a:lstStyle/>
          <a:p>
            <a:pPr algn="ctr">
              <a:spcBef>
                <a:spcPts val="3557"/>
              </a:spcBef>
              <a:defRPr/>
            </a:pPr>
            <a:r>
              <a:rPr lang="en-US" sz="5215" dirty="0">
                <a:solidFill>
                  <a:srgbClr val="FFFF00"/>
                </a:solidFill>
                <a:effectLst>
                  <a:outerShdw blurRad="50800" dist="38100" dir="2700000" algn="tl" rotWithShape="0">
                    <a:prstClr val="black"/>
                  </a:outerShdw>
                </a:effectLst>
                <a:latin typeface="Arial Rounded MT Bold" pitchFamily="34" charset="0"/>
              </a:rPr>
              <a:t>“A happy heart</a:t>
            </a:r>
          </a:p>
          <a:p>
            <a:pPr algn="ctr">
              <a:spcBef>
                <a:spcPts val="0"/>
              </a:spcBef>
              <a:defRPr/>
            </a:pPr>
            <a:r>
              <a:rPr lang="en-US" sz="5215" dirty="0">
                <a:solidFill>
                  <a:srgbClr val="FFFF00"/>
                </a:solidFill>
                <a:effectLst>
                  <a:outerShdw blurRad="50800" dist="38100" dir="2700000" algn="tl" rotWithShape="0">
                    <a:prstClr val="black"/>
                  </a:outerShdw>
                </a:effectLst>
                <a:latin typeface="Arial Rounded MT Bold" pitchFamily="34" charset="0"/>
              </a:rPr>
              <a:t>makes the face cheerful.”</a:t>
            </a:r>
          </a:p>
        </p:txBody>
      </p:sp>
      <p:sp>
        <p:nvSpPr>
          <p:cNvPr id="10" name="TextBox 9">
            <a:extLst>
              <a:ext uri="{FF2B5EF4-FFF2-40B4-BE49-F238E27FC236}">
                <a16:creationId xmlns:a16="http://schemas.microsoft.com/office/drawing/2014/main" id="{7BE1A985-B7BA-4C9F-86BF-FD19464A0DE5}"/>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Proverbs 15:13</a:t>
            </a:r>
          </a:p>
        </p:txBody>
      </p:sp>
      <p:cxnSp>
        <p:nvCxnSpPr>
          <p:cNvPr id="19462" name="Straight Connector 11">
            <a:extLst>
              <a:ext uri="{FF2B5EF4-FFF2-40B4-BE49-F238E27FC236}">
                <a16:creationId xmlns:a16="http://schemas.microsoft.com/office/drawing/2014/main" id="{D524CA64-3D26-4D27-95F1-F1504F8FB9F2}"/>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329DCA7-1D8C-4777-BEF7-8FF8A925B0A8}"/>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20483" name="Rectangle 3">
            <a:extLst>
              <a:ext uri="{FF2B5EF4-FFF2-40B4-BE49-F238E27FC236}">
                <a16:creationId xmlns:a16="http://schemas.microsoft.com/office/drawing/2014/main" id="{CECB86EE-31C3-44C7-B720-10BB725892A2}"/>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grpSp>
        <p:nvGrpSpPr>
          <p:cNvPr id="20484" name="Group 8">
            <a:extLst>
              <a:ext uri="{FF2B5EF4-FFF2-40B4-BE49-F238E27FC236}">
                <a16:creationId xmlns:a16="http://schemas.microsoft.com/office/drawing/2014/main" id="{001322EB-F9F1-451C-AF44-4CEE3125A457}"/>
              </a:ext>
            </a:extLst>
          </p:cNvPr>
          <p:cNvGrpSpPr>
            <a:grpSpLocks/>
          </p:cNvGrpSpPr>
          <p:nvPr/>
        </p:nvGrpSpPr>
        <p:grpSpPr bwMode="auto">
          <a:xfrm>
            <a:off x="1907822" y="531519"/>
            <a:ext cx="7593659" cy="5644444"/>
            <a:chOff x="829" y="175"/>
            <a:chExt cx="4036" cy="3000"/>
          </a:xfrm>
        </p:grpSpPr>
        <p:sp>
          <p:nvSpPr>
            <p:cNvPr id="20485" name="Rectangle 7">
              <a:extLst>
                <a:ext uri="{FF2B5EF4-FFF2-40B4-BE49-F238E27FC236}">
                  <a16:creationId xmlns:a16="http://schemas.microsoft.com/office/drawing/2014/main" id="{DB300374-1342-42C4-8B7C-9389996FEAD5}"/>
                </a:ext>
              </a:extLst>
            </p:cNvPr>
            <p:cNvSpPr>
              <a:spLocks noChangeArrowheads="1"/>
            </p:cNvSpPr>
            <p:nvPr/>
          </p:nvSpPr>
          <p:spPr bwMode="auto">
            <a:xfrm>
              <a:off x="829" y="175"/>
              <a:ext cx="4036" cy="3000"/>
            </a:xfrm>
            <a:prstGeom prst="rect">
              <a:avLst/>
            </a:prstGeom>
            <a:solidFill>
              <a:srgbClr val="996633"/>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pic>
          <p:nvPicPr>
            <p:cNvPr id="20486" name="Picture 5" descr="burgess family">
              <a:extLst>
                <a:ext uri="{FF2B5EF4-FFF2-40B4-BE49-F238E27FC236}">
                  <a16:creationId xmlns:a16="http://schemas.microsoft.com/office/drawing/2014/main" id="{CE5F8FC4-722A-48DB-96E2-994CBD4E46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91" r="1776" b="3836"/>
            <a:stretch>
              <a:fillRect/>
            </a:stretch>
          </p:blipFill>
          <p:spPr bwMode="auto">
            <a:xfrm>
              <a:off x="876" y="223"/>
              <a:ext cx="3969" cy="290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EF9D97E-0FB7-41EE-A3AE-08DE5FF1648A}"/>
              </a:ext>
            </a:extLst>
          </p:cNvPr>
          <p:cNvSpPr>
            <a:spLocks noChangeArrowheads="1"/>
          </p:cNvSpPr>
          <p:nvPr/>
        </p:nvSpPr>
        <p:spPr bwMode="auto">
          <a:xfrm>
            <a:off x="-29217" y="-634997"/>
            <a:ext cx="12190119" cy="8126119"/>
          </a:xfrm>
          <a:prstGeom prst="rect">
            <a:avLst/>
          </a:prstGeom>
          <a:gradFill rotWithShape="0">
            <a:gsLst>
              <a:gs pos="0">
                <a:srgbClr val="000029"/>
              </a:gs>
              <a:gs pos="100000">
                <a:srgbClr val="0000CC"/>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10" name="TextBox 9">
            <a:extLst>
              <a:ext uri="{FF2B5EF4-FFF2-40B4-BE49-F238E27FC236}">
                <a16:creationId xmlns:a16="http://schemas.microsoft.com/office/drawing/2014/main" id="{6166A614-7154-4DDC-B607-406DB4E61C33}"/>
              </a:ext>
            </a:extLst>
          </p:cNvPr>
          <p:cNvSpPr txBox="1"/>
          <p:nvPr/>
        </p:nvSpPr>
        <p:spPr>
          <a:xfrm>
            <a:off x="2302934" y="448736"/>
            <a:ext cx="4425244" cy="2640082"/>
          </a:xfrm>
          <a:prstGeom prst="rect">
            <a:avLst/>
          </a:prstGeom>
          <a:noFill/>
        </p:spPr>
        <p:txBody>
          <a:bodyPr>
            <a:spAutoFit/>
          </a:bodyPr>
          <a:lstStyle/>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located</a:t>
            </a:r>
          </a:p>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advantage</a:t>
            </a:r>
          </a:p>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able</a:t>
            </a:r>
          </a:p>
        </p:txBody>
      </p:sp>
      <p:sp>
        <p:nvSpPr>
          <p:cNvPr id="11" name="TextBox 10">
            <a:extLst>
              <a:ext uri="{FF2B5EF4-FFF2-40B4-BE49-F238E27FC236}">
                <a16:creationId xmlns:a16="http://schemas.microsoft.com/office/drawing/2014/main" id="{A1D940AF-C9CD-4F8E-858B-1BA59C36CB96}"/>
              </a:ext>
            </a:extLst>
          </p:cNvPr>
          <p:cNvSpPr txBox="1"/>
          <p:nvPr/>
        </p:nvSpPr>
        <p:spPr>
          <a:xfrm>
            <a:off x="1258711" y="448737"/>
            <a:ext cx="1264356" cy="2640082"/>
          </a:xfrm>
          <a:prstGeom prst="rect">
            <a:avLst/>
          </a:prstGeom>
          <a:noFill/>
        </p:spPr>
        <p:txBody>
          <a:bodyPr>
            <a:spAutoFit/>
          </a:bodyPr>
          <a:lstStyle/>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p:txBody>
      </p:sp>
      <p:sp>
        <p:nvSpPr>
          <p:cNvPr id="12" name="TextBox 11">
            <a:extLst>
              <a:ext uri="{FF2B5EF4-FFF2-40B4-BE49-F238E27FC236}">
                <a16:creationId xmlns:a16="http://schemas.microsoft.com/office/drawing/2014/main" id="{5075BD16-C246-4BFB-95EE-02F677330852}"/>
              </a:ext>
            </a:extLst>
          </p:cNvPr>
          <p:cNvSpPr txBox="1"/>
          <p:nvPr/>
        </p:nvSpPr>
        <p:spPr>
          <a:xfrm>
            <a:off x="8263467" y="448736"/>
            <a:ext cx="3070578" cy="2640082"/>
          </a:xfrm>
          <a:prstGeom prst="rect">
            <a:avLst/>
          </a:prstGeom>
          <a:noFill/>
        </p:spPr>
        <p:txBody>
          <a:bodyPr>
            <a:spAutoFit/>
          </a:bodyPr>
          <a:lstStyle/>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appear</a:t>
            </a:r>
          </a:p>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believe</a:t>
            </a:r>
          </a:p>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own</a:t>
            </a:r>
          </a:p>
        </p:txBody>
      </p:sp>
      <p:sp>
        <p:nvSpPr>
          <p:cNvPr id="13" name="TextBox 12">
            <a:extLst>
              <a:ext uri="{FF2B5EF4-FFF2-40B4-BE49-F238E27FC236}">
                <a16:creationId xmlns:a16="http://schemas.microsoft.com/office/drawing/2014/main" id="{C03DDF7D-1BA1-470A-A719-688EB9DC0AEE}"/>
              </a:ext>
            </a:extLst>
          </p:cNvPr>
          <p:cNvSpPr txBox="1"/>
          <p:nvPr/>
        </p:nvSpPr>
        <p:spPr>
          <a:xfrm>
            <a:off x="7211719" y="448737"/>
            <a:ext cx="1264356" cy="2640082"/>
          </a:xfrm>
          <a:prstGeom prst="rect">
            <a:avLst/>
          </a:prstGeom>
          <a:noFill/>
        </p:spPr>
        <p:txBody>
          <a:bodyPr>
            <a:spAutoFit/>
          </a:bodyPr>
          <a:lstStyle/>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p:txBody>
      </p:sp>
      <p:sp>
        <p:nvSpPr>
          <p:cNvPr id="9" name="TextBox 8">
            <a:extLst>
              <a:ext uri="{FF2B5EF4-FFF2-40B4-BE49-F238E27FC236}">
                <a16:creationId xmlns:a16="http://schemas.microsoft.com/office/drawing/2014/main" id="{F65D00B0-F0D2-438A-952F-B3CA4DF6E4DB}"/>
              </a:ext>
            </a:extLst>
          </p:cNvPr>
          <p:cNvSpPr txBox="1"/>
          <p:nvPr/>
        </p:nvSpPr>
        <p:spPr>
          <a:xfrm>
            <a:off x="1920993" y="3984038"/>
            <a:ext cx="8376356" cy="821892"/>
          </a:xfrm>
          <a:prstGeom prst="rect">
            <a:avLst/>
          </a:prstGeom>
          <a:noFill/>
        </p:spPr>
        <p:txBody>
          <a:bodyPr>
            <a:spAutoFit/>
          </a:bodyPr>
          <a:lstStyle/>
          <a:p>
            <a:pPr algn="ct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A lack of</a:t>
            </a:r>
            <a:r>
              <a:rPr lang="en-US" sz="948" dirty="0">
                <a:solidFill>
                  <a:srgbClr val="FFFF00"/>
                </a:solidFill>
                <a:effectLst>
                  <a:outerShdw blurRad="50800" dist="38100" dir="2700000" algn="tl" rotWithShape="0">
                    <a:srgbClr val="000000"/>
                  </a:outerShdw>
                </a:effectLst>
                <a:latin typeface="Arial Rounded MT Bold" pitchFamily="34" charset="0"/>
              </a:rPr>
              <a:t> </a:t>
            </a:r>
            <a:r>
              <a:rPr lang="en-US" sz="4741" dirty="0">
                <a:solidFill>
                  <a:srgbClr val="FFFF00"/>
                </a:solidFill>
                <a:effectLst>
                  <a:outerShdw blurRad="50800" dist="38100" dir="2700000" algn="tl" rotWithShape="0">
                    <a:srgbClr val="000000"/>
                  </a:outerShdw>
                </a:effectLst>
                <a:latin typeface="Arial Rounded MT Bold" pitchFamily="34" charset="0"/>
              </a:rPr>
              <a:t>; not having</a:t>
            </a:r>
          </a:p>
        </p:txBody>
      </p:sp>
    </p:spTree>
    <p:extLst>
      <p:ext uri="{BB962C8B-B14F-4D97-AF65-F5344CB8AC3E}">
        <p14:creationId xmlns:p14="http://schemas.microsoft.com/office/powerpoint/2010/main" val="27920340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fade">
                                      <p:cBhvr>
                                        <p:cTn id="11" dur="1000"/>
                                        <p:tgtEl>
                                          <p:spTgt spid="10">
                                            <p:txEl>
                                              <p:pRg st="1" end="1"/>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fade">
                                      <p:cBhvr>
                                        <p:cTn id="15" dur="1000"/>
                                        <p:tgtEl>
                                          <p:spTgt spid="10">
                                            <p:txEl>
                                              <p:pRg st="2" end="2"/>
                                            </p:txEl>
                                          </p:spTgt>
                                        </p:tgtEl>
                                      </p:cBhvr>
                                    </p:animEffect>
                                  </p:childTnLst>
                                </p:cTn>
                              </p:par>
                            </p:childTnLst>
                          </p:cTn>
                        </p:par>
                        <p:par>
                          <p:cTn id="16" fill="hold" nodeType="afterGroup">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fade">
                                      <p:cBhvr>
                                        <p:cTn id="19" dur="1000"/>
                                        <p:tgtEl>
                                          <p:spTgt spid="12">
                                            <p:txEl>
                                              <p:pRg st="0" end="0"/>
                                            </p:txEl>
                                          </p:spTgt>
                                        </p:tgtEl>
                                      </p:cBhvr>
                                    </p:animEffect>
                                  </p:childTnLst>
                                </p:cTn>
                              </p:par>
                            </p:childTnLst>
                          </p:cTn>
                        </p:par>
                        <p:par>
                          <p:cTn id="20" fill="hold" nodeType="afterGroup">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2">
                                            <p:txEl>
                                              <p:pRg st="1" end="1"/>
                                            </p:txEl>
                                          </p:spTgt>
                                        </p:tgtEl>
                                        <p:attrNameLst>
                                          <p:attrName>style.visibility</p:attrName>
                                        </p:attrNameLst>
                                      </p:cBhvr>
                                      <p:to>
                                        <p:strVal val="visible"/>
                                      </p:to>
                                    </p:set>
                                    <p:animEffect transition="in" filter="fade">
                                      <p:cBhvr>
                                        <p:cTn id="23" dur="1000"/>
                                        <p:tgtEl>
                                          <p:spTgt spid="12">
                                            <p:txEl>
                                              <p:pRg st="1" end="1"/>
                                            </p:txEl>
                                          </p:spTgt>
                                        </p:tgtEl>
                                      </p:cBhvr>
                                    </p:animEffect>
                                  </p:childTnLst>
                                </p:cTn>
                              </p:par>
                            </p:childTnLst>
                          </p:cTn>
                        </p:par>
                        <p:par>
                          <p:cTn id="24" fill="hold" nodeType="afterGroup">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12">
                                            <p:txEl>
                                              <p:pRg st="2" end="2"/>
                                            </p:txEl>
                                          </p:spTgt>
                                        </p:tgtEl>
                                        <p:attrNameLst>
                                          <p:attrName>style.visibility</p:attrName>
                                        </p:attrNameLst>
                                      </p:cBhvr>
                                      <p:to>
                                        <p:strVal val="visible"/>
                                      </p:to>
                                    </p:set>
                                    <p:animEffect transition="in" filter="fade">
                                      <p:cBhvr>
                                        <p:cTn id="27" dur="1000"/>
                                        <p:tgtEl>
                                          <p:spTgt spid="1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iterate type="wd">
                                    <p:tmAbs val="900"/>
                                  </p:iterate>
                                  <p:childTnLst>
                                    <p:set>
                                      <p:cBhvr>
                                        <p:cTn id="31"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iterate type="wd">
                                    <p:tmAbs val="900"/>
                                  </p:iterate>
                                  <p:childTnLst>
                                    <p:set>
                                      <p:cBhvr>
                                        <p:cTn id="35"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iterate type="wd">
                                    <p:tmAbs val="900"/>
                                  </p:iterate>
                                  <p:childTnLst>
                                    <p:set>
                                      <p:cBhvr>
                                        <p:cTn id="39"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iterate type="wd">
                                    <p:tmAbs val="500"/>
                                  </p:iterate>
                                  <p:childTnLst>
                                    <p:set>
                                      <p:cBhvr>
                                        <p:cTn id="43"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iterate type="wd">
                                    <p:tmAbs val="500"/>
                                  </p:iterate>
                                  <p:childTnLst>
                                    <p:set>
                                      <p:cBhvr>
                                        <p:cTn id="47"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iterate type="wd">
                                    <p:tmAbs val="500"/>
                                  </p:iterate>
                                  <p:childTnLst>
                                    <p:set>
                                      <p:cBhvr>
                                        <p:cTn id="51"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P spid="12" grpId="0" build="p"/>
      <p:bldP spid="13" grpId="0" build="p"/>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46985CB5-C66D-43DE-ACD8-ACF9D2D659C2}"/>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21507" name="Rectangle 3">
            <a:extLst>
              <a:ext uri="{FF2B5EF4-FFF2-40B4-BE49-F238E27FC236}">
                <a16:creationId xmlns:a16="http://schemas.microsoft.com/office/drawing/2014/main" id="{26F43B85-550A-4083-8243-164849A35A5C}"/>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grpSp>
        <p:nvGrpSpPr>
          <p:cNvPr id="21508" name="Group 8">
            <a:extLst>
              <a:ext uri="{FF2B5EF4-FFF2-40B4-BE49-F238E27FC236}">
                <a16:creationId xmlns:a16="http://schemas.microsoft.com/office/drawing/2014/main" id="{62591987-F148-4467-81F9-25AF44B31AFD}"/>
              </a:ext>
            </a:extLst>
          </p:cNvPr>
          <p:cNvGrpSpPr>
            <a:grpSpLocks/>
          </p:cNvGrpSpPr>
          <p:nvPr/>
        </p:nvGrpSpPr>
        <p:grpSpPr bwMode="auto">
          <a:xfrm>
            <a:off x="3106328" y="-326437"/>
            <a:ext cx="5561659" cy="7572964"/>
            <a:chOff x="2640" y="164"/>
            <a:chExt cx="2956" cy="4025"/>
          </a:xfrm>
        </p:grpSpPr>
        <p:sp>
          <p:nvSpPr>
            <p:cNvPr id="21509" name="Rectangle 7">
              <a:extLst>
                <a:ext uri="{FF2B5EF4-FFF2-40B4-BE49-F238E27FC236}">
                  <a16:creationId xmlns:a16="http://schemas.microsoft.com/office/drawing/2014/main" id="{13469A94-E168-4048-A7D8-1F1AE167FFCB}"/>
                </a:ext>
              </a:extLst>
            </p:cNvPr>
            <p:cNvSpPr>
              <a:spLocks noChangeArrowheads="1"/>
            </p:cNvSpPr>
            <p:nvPr/>
          </p:nvSpPr>
          <p:spPr bwMode="auto">
            <a:xfrm>
              <a:off x="2640" y="164"/>
              <a:ext cx="2956" cy="4025"/>
            </a:xfrm>
            <a:prstGeom prst="rect">
              <a:avLst/>
            </a:prstGeom>
            <a:solidFill>
              <a:srgbClr val="996633"/>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pic>
          <p:nvPicPr>
            <p:cNvPr id="21510" name="Picture 6" descr="ross family">
              <a:extLst>
                <a:ext uri="{FF2B5EF4-FFF2-40B4-BE49-F238E27FC236}">
                  <a16:creationId xmlns:a16="http://schemas.microsoft.com/office/drawing/2014/main" id="{5CD60824-AE67-4334-B2EE-97AC711E69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4974" t="6282" r="4031"/>
            <a:stretch>
              <a:fillRect/>
            </a:stretch>
          </p:blipFill>
          <p:spPr bwMode="auto">
            <a:xfrm>
              <a:off x="2687" y="202"/>
              <a:ext cx="2878" cy="396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026BD0E7-1F06-4A8C-886A-18B46E48AC15}"/>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23555" name="Rectangle 3">
            <a:extLst>
              <a:ext uri="{FF2B5EF4-FFF2-40B4-BE49-F238E27FC236}">
                <a16:creationId xmlns:a16="http://schemas.microsoft.com/office/drawing/2014/main" id="{CCCE7B6B-E274-4DC4-A477-EE58E940E72E}"/>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264E806F-9B99-4833-BA78-C90381E2C0D3}"/>
              </a:ext>
            </a:extLst>
          </p:cNvPr>
          <p:cNvSpPr txBox="1"/>
          <p:nvPr/>
        </p:nvSpPr>
        <p:spPr>
          <a:xfrm>
            <a:off x="1490137" y="1987785"/>
            <a:ext cx="8876830" cy="1697388"/>
          </a:xfrm>
          <a:prstGeom prst="rect">
            <a:avLst/>
          </a:prstGeom>
          <a:noFill/>
        </p:spPr>
        <p:txBody>
          <a:bodyPr>
            <a:spAutoFit/>
          </a:bodyPr>
          <a:lstStyle/>
          <a:p>
            <a:pPr algn="ctr">
              <a:spcBef>
                <a:spcPts val="3557"/>
              </a:spcBef>
              <a:defRPr/>
            </a:pPr>
            <a:r>
              <a:rPr lang="en-US" sz="5215" dirty="0">
                <a:solidFill>
                  <a:srgbClr val="FFFF00"/>
                </a:solidFill>
                <a:effectLst>
                  <a:outerShdw blurRad="50800" dist="38100" dir="2700000" algn="tl" rotWithShape="0">
                    <a:prstClr val="black"/>
                  </a:outerShdw>
                </a:effectLst>
                <a:latin typeface="Arial Rounded MT Bold" pitchFamily="34" charset="0"/>
              </a:rPr>
              <a:t>“A cheerful heart</a:t>
            </a:r>
          </a:p>
          <a:p>
            <a:pPr algn="ctr">
              <a:spcBef>
                <a:spcPts val="0"/>
              </a:spcBef>
              <a:defRPr/>
            </a:pPr>
            <a:r>
              <a:rPr lang="en-US" sz="5215" dirty="0">
                <a:solidFill>
                  <a:srgbClr val="FFFF00"/>
                </a:solidFill>
                <a:effectLst>
                  <a:outerShdw blurRad="50800" dist="38100" dir="2700000" algn="tl" rotWithShape="0">
                    <a:prstClr val="black"/>
                  </a:outerShdw>
                </a:effectLst>
                <a:latin typeface="Arial Rounded MT Bold" pitchFamily="34" charset="0"/>
              </a:rPr>
              <a:t>is a continual feast.”</a:t>
            </a:r>
          </a:p>
        </p:txBody>
      </p:sp>
      <p:sp>
        <p:nvSpPr>
          <p:cNvPr id="10" name="TextBox 9">
            <a:extLst>
              <a:ext uri="{FF2B5EF4-FFF2-40B4-BE49-F238E27FC236}">
                <a16:creationId xmlns:a16="http://schemas.microsoft.com/office/drawing/2014/main" id="{44211A3C-D391-42FB-8B86-D2A522BF1AFA}"/>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Proverbs 15:15</a:t>
            </a:r>
          </a:p>
        </p:txBody>
      </p:sp>
      <p:cxnSp>
        <p:nvCxnSpPr>
          <p:cNvPr id="23558" name="Straight Connector 11">
            <a:extLst>
              <a:ext uri="{FF2B5EF4-FFF2-40B4-BE49-F238E27FC236}">
                <a16:creationId xmlns:a16="http://schemas.microsoft.com/office/drawing/2014/main" id="{EF09D77F-08B8-436C-94E9-73A2253ED2E4}"/>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71F9A91-6473-4C2E-AD20-65D514A9C313}"/>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24579" name="Rectangle 3">
            <a:extLst>
              <a:ext uri="{FF2B5EF4-FFF2-40B4-BE49-F238E27FC236}">
                <a16:creationId xmlns:a16="http://schemas.microsoft.com/office/drawing/2014/main" id="{D41DD83D-A19C-4FCF-8F83-93A86C0BF22F}"/>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9097BF7C-03ED-497B-913D-64BCF552EB6B}"/>
              </a:ext>
            </a:extLst>
          </p:cNvPr>
          <p:cNvSpPr txBox="1"/>
          <p:nvPr/>
        </p:nvSpPr>
        <p:spPr>
          <a:xfrm>
            <a:off x="1490137" y="1987785"/>
            <a:ext cx="8876830" cy="1697388"/>
          </a:xfrm>
          <a:prstGeom prst="rect">
            <a:avLst/>
          </a:prstGeom>
          <a:noFill/>
        </p:spPr>
        <p:txBody>
          <a:bodyPr>
            <a:spAutoFit/>
          </a:bodyPr>
          <a:lstStyle/>
          <a:p>
            <a:pPr algn="ctr">
              <a:spcBef>
                <a:spcPts val="3557"/>
              </a:spcBef>
              <a:defRPr/>
            </a:pPr>
            <a:r>
              <a:rPr lang="en-US" sz="5215" dirty="0">
                <a:solidFill>
                  <a:srgbClr val="FFFF00"/>
                </a:solidFill>
                <a:effectLst>
                  <a:outerShdw blurRad="50800" dist="38100" dir="2700000" algn="tl" rotWithShape="0">
                    <a:prstClr val="black"/>
                  </a:outerShdw>
                </a:effectLst>
                <a:latin typeface="Arial Rounded MT Bold" pitchFamily="34" charset="0"/>
              </a:rPr>
              <a:t>“A cheerful heart</a:t>
            </a:r>
          </a:p>
          <a:p>
            <a:pPr algn="ctr">
              <a:spcBef>
                <a:spcPts val="0"/>
              </a:spcBef>
              <a:defRPr/>
            </a:pPr>
            <a:r>
              <a:rPr lang="en-US" sz="5215" dirty="0">
                <a:solidFill>
                  <a:srgbClr val="FFFF00"/>
                </a:solidFill>
                <a:effectLst>
                  <a:outerShdw blurRad="50800" dist="38100" dir="2700000" algn="tl" rotWithShape="0">
                    <a:prstClr val="black"/>
                  </a:outerShdw>
                </a:effectLst>
                <a:latin typeface="Arial Rounded MT Bold" pitchFamily="34" charset="0"/>
              </a:rPr>
              <a:t>is good medicine.”</a:t>
            </a:r>
          </a:p>
        </p:txBody>
      </p:sp>
      <p:sp>
        <p:nvSpPr>
          <p:cNvPr id="10" name="TextBox 9">
            <a:extLst>
              <a:ext uri="{FF2B5EF4-FFF2-40B4-BE49-F238E27FC236}">
                <a16:creationId xmlns:a16="http://schemas.microsoft.com/office/drawing/2014/main" id="{40D642E7-FAEA-4105-BF89-74573BBFCC3E}"/>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Proverbs 17:22</a:t>
            </a:r>
          </a:p>
        </p:txBody>
      </p:sp>
      <p:cxnSp>
        <p:nvCxnSpPr>
          <p:cNvPr id="24582" name="Straight Connector 11">
            <a:extLst>
              <a:ext uri="{FF2B5EF4-FFF2-40B4-BE49-F238E27FC236}">
                <a16:creationId xmlns:a16="http://schemas.microsoft.com/office/drawing/2014/main" id="{67790DAA-D30E-4D1A-BD5C-2AD8CC17C2FE}"/>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46F358A-1CA0-4AC7-A0C4-B7A137A72BA4}"/>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25603" name="Rectangle 3">
            <a:extLst>
              <a:ext uri="{FF2B5EF4-FFF2-40B4-BE49-F238E27FC236}">
                <a16:creationId xmlns:a16="http://schemas.microsoft.com/office/drawing/2014/main" id="{6C59CBA0-6E36-4C80-9523-11D7B3EB3ECE}"/>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03408C89-63C7-4EC5-A9FD-A8D042A4D68A}"/>
              </a:ext>
            </a:extLst>
          </p:cNvPr>
          <p:cNvSpPr txBox="1"/>
          <p:nvPr/>
        </p:nvSpPr>
        <p:spPr>
          <a:xfrm>
            <a:off x="1490137" y="1987789"/>
            <a:ext cx="8876830" cy="3302443"/>
          </a:xfrm>
          <a:prstGeom prst="rect">
            <a:avLst/>
          </a:prstGeom>
          <a:noFill/>
        </p:spPr>
        <p:txBody>
          <a:bodyPr>
            <a:spAutoFit/>
          </a:bodyPr>
          <a:lstStyle/>
          <a:p>
            <a:pPr algn="ctr">
              <a:spcBef>
                <a:spcPts val="3557"/>
              </a:spcBef>
              <a:defRPr/>
            </a:pPr>
            <a:r>
              <a:rPr lang="en-US" sz="5215" dirty="0">
                <a:solidFill>
                  <a:srgbClr val="FFFF00"/>
                </a:solidFill>
                <a:effectLst>
                  <a:outerShdw blurRad="50800" dist="38100" dir="2700000" algn="tl" rotWithShape="0">
                    <a:prstClr val="black"/>
                  </a:outerShdw>
                </a:effectLst>
                <a:latin typeface="Arial Rounded MT Bold" pitchFamily="34" charset="0"/>
              </a:rPr>
              <a:t>“A cheerful look</a:t>
            </a:r>
          </a:p>
          <a:p>
            <a:pPr algn="ctr">
              <a:spcBef>
                <a:spcPts val="0"/>
              </a:spcBef>
              <a:defRPr/>
            </a:pPr>
            <a:r>
              <a:rPr lang="en-US" sz="5215" dirty="0">
                <a:solidFill>
                  <a:srgbClr val="FFFF00"/>
                </a:solidFill>
                <a:effectLst>
                  <a:outerShdw blurRad="50800" dist="38100" dir="2700000" algn="tl" rotWithShape="0">
                    <a:prstClr val="black"/>
                  </a:outerShdw>
                </a:effectLst>
                <a:latin typeface="Arial Rounded MT Bold" pitchFamily="34" charset="0"/>
              </a:rPr>
              <a:t>brings joy to the heart</a:t>
            </a:r>
          </a:p>
          <a:p>
            <a:pPr algn="ctr">
              <a:spcBef>
                <a:spcPts val="0"/>
              </a:spcBef>
              <a:defRPr/>
            </a:pPr>
            <a:r>
              <a:rPr lang="en-US" sz="5215" dirty="0">
                <a:solidFill>
                  <a:srgbClr val="FFFF00"/>
                </a:solidFill>
                <a:effectLst>
                  <a:outerShdw blurRad="50800" dist="38100" dir="2700000" algn="tl" rotWithShape="0">
                    <a:prstClr val="black"/>
                  </a:outerShdw>
                </a:effectLst>
                <a:latin typeface="Arial Rounded MT Bold" pitchFamily="34" charset="0"/>
              </a:rPr>
              <a:t>and good news gives</a:t>
            </a:r>
          </a:p>
          <a:p>
            <a:pPr algn="ctr">
              <a:spcBef>
                <a:spcPts val="0"/>
              </a:spcBef>
              <a:defRPr/>
            </a:pPr>
            <a:r>
              <a:rPr lang="en-US" sz="5215" dirty="0">
                <a:solidFill>
                  <a:srgbClr val="FFFF00"/>
                </a:solidFill>
                <a:effectLst>
                  <a:outerShdw blurRad="50800" dist="38100" dir="2700000" algn="tl" rotWithShape="0">
                    <a:prstClr val="black"/>
                  </a:outerShdw>
                </a:effectLst>
                <a:latin typeface="Arial Rounded MT Bold" pitchFamily="34" charset="0"/>
              </a:rPr>
              <a:t>health to the bones.”</a:t>
            </a:r>
          </a:p>
        </p:txBody>
      </p:sp>
      <p:sp>
        <p:nvSpPr>
          <p:cNvPr id="10" name="TextBox 9">
            <a:extLst>
              <a:ext uri="{FF2B5EF4-FFF2-40B4-BE49-F238E27FC236}">
                <a16:creationId xmlns:a16="http://schemas.microsoft.com/office/drawing/2014/main" id="{0360178C-A8F1-4882-9284-2B83DC995840}"/>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Proverbs 15:30</a:t>
            </a:r>
          </a:p>
        </p:txBody>
      </p:sp>
      <p:cxnSp>
        <p:nvCxnSpPr>
          <p:cNvPr id="25606" name="Straight Connector 11">
            <a:extLst>
              <a:ext uri="{FF2B5EF4-FFF2-40B4-BE49-F238E27FC236}">
                <a16:creationId xmlns:a16="http://schemas.microsoft.com/office/drawing/2014/main" id="{7D8D83E8-8C7D-49DA-9F70-828BF0455FEB}"/>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FCDE5E4D-54A9-462D-9580-E6FCA9404A24}"/>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26627" name="Rectangle 3">
            <a:extLst>
              <a:ext uri="{FF2B5EF4-FFF2-40B4-BE49-F238E27FC236}">
                <a16:creationId xmlns:a16="http://schemas.microsoft.com/office/drawing/2014/main" id="{2865974F-6E33-4A5B-906B-61D56344B5DB}"/>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4E04D873-AFC8-4E95-92BA-BC5C0EE41C63}"/>
              </a:ext>
            </a:extLst>
          </p:cNvPr>
          <p:cNvSpPr txBox="1"/>
          <p:nvPr/>
        </p:nvSpPr>
        <p:spPr>
          <a:xfrm>
            <a:off x="1490137" y="1987785"/>
            <a:ext cx="8876830" cy="1697388"/>
          </a:xfrm>
          <a:prstGeom prst="rect">
            <a:avLst/>
          </a:prstGeom>
          <a:noFill/>
        </p:spPr>
        <p:txBody>
          <a:bodyPr>
            <a:spAutoFit/>
          </a:bodyPr>
          <a:lstStyle/>
          <a:p>
            <a:pPr algn="ctr">
              <a:spcBef>
                <a:spcPts val="3557"/>
              </a:spcBef>
              <a:defRPr/>
            </a:pPr>
            <a:r>
              <a:rPr lang="en-US" sz="5215" dirty="0">
                <a:solidFill>
                  <a:srgbClr val="FFFF00"/>
                </a:solidFill>
                <a:effectLst>
                  <a:outerShdw blurRad="50800" dist="38100" dir="2700000" algn="tl" rotWithShape="0">
                    <a:prstClr val="black"/>
                  </a:outerShdw>
                </a:effectLst>
                <a:latin typeface="Arial Rounded MT Bold" pitchFamily="34" charset="0"/>
              </a:rPr>
              <a:t>“A heart at peace</a:t>
            </a:r>
          </a:p>
          <a:p>
            <a:pPr algn="ctr">
              <a:spcBef>
                <a:spcPts val="0"/>
              </a:spcBef>
              <a:defRPr/>
            </a:pPr>
            <a:r>
              <a:rPr lang="en-US" sz="5215" dirty="0">
                <a:solidFill>
                  <a:srgbClr val="FFFF00"/>
                </a:solidFill>
                <a:effectLst>
                  <a:outerShdw blurRad="50800" dist="38100" dir="2700000" algn="tl" rotWithShape="0">
                    <a:prstClr val="black"/>
                  </a:outerShdw>
                </a:effectLst>
                <a:latin typeface="Arial Rounded MT Bold" pitchFamily="34" charset="0"/>
              </a:rPr>
              <a:t>gives life to the body.”</a:t>
            </a:r>
          </a:p>
        </p:txBody>
      </p:sp>
      <p:sp>
        <p:nvSpPr>
          <p:cNvPr id="10" name="TextBox 9">
            <a:extLst>
              <a:ext uri="{FF2B5EF4-FFF2-40B4-BE49-F238E27FC236}">
                <a16:creationId xmlns:a16="http://schemas.microsoft.com/office/drawing/2014/main" id="{BAB6DCE5-AE34-424C-88C0-84668410CA17}"/>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Proverbs 14:30</a:t>
            </a:r>
          </a:p>
        </p:txBody>
      </p:sp>
      <p:cxnSp>
        <p:nvCxnSpPr>
          <p:cNvPr id="26630" name="Straight Connector 11">
            <a:extLst>
              <a:ext uri="{FF2B5EF4-FFF2-40B4-BE49-F238E27FC236}">
                <a16:creationId xmlns:a16="http://schemas.microsoft.com/office/drawing/2014/main" id="{EA01A938-84F8-4FD8-8E29-700B14D2D160}"/>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9C62FA3-FD05-4B66-B750-1DF78F6F02EC}"/>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27651" name="Rectangle 3">
            <a:extLst>
              <a:ext uri="{FF2B5EF4-FFF2-40B4-BE49-F238E27FC236}">
                <a16:creationId xmlns:a16="http://schemas.microsoft.com/office/drawing/2014/main" id="{9E93FB5A-BBFA-485A-87EE-219574111159}"/>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575C0FE7-27D1-4319-8835-4C368D359C57}"/>
              </a:ext>
            </a:extLst>
          </p:cNvPr>
          <p:cNvSpPr txBox="1"/>
          <p:nvPr/>
        </p:nvSpPr>
        <p:spPr>
          <a:xfrm>
            <a:off x="1490137" y="1987786"/>
            <a:ext cx="8876830" cy="1697388"/>
          </a:xfrm>
          <a:prstGeom prst="rect">
            <a:avLst/>
          </a:prstGeom>
          <a:noFill/>
        </p:spPr>
        <p:txBody>
          <a:bodyPr>
            <a:spAutoFit/>
          </a:bodyPr>
          <a:lstStyle/>
          <a:p>
            <a:pPr algn="ctr">
              <a:spcBef>
                <a:spcPts val="3557"/>
              </a:spcBef>
              <a:defRPr/>
            </a:pPr>
            <a:r>
              <a:rPr lang="en-US" sz="5215" dirty="0">
                <a:solidFill>
                  <a:srgbClr val="FFFF00"/>
                </a:solidFill>
                <a:effectLst>
                  <a:outerShdw blurRad="50800" dist="38100" dir="2700000" algn="tl" rotWithShape="0">
                    <a:prstClr val="black"/>
                  </a:outerShdw>
                </a:effectLst>
                <a:latin typeface="Arial Rounded MT Bold" pitchFamily="34" charset="0"/>
              </a:rPr>
              <a:t>“…the light of my face</a:t>
            </a:r>
          </a:p>
          <a:p>
            <a:pPr algn="ctr">
              <a:spcBef>
                <a:spcPts val="0"/>
              </a:spcBef>
              <a:defRPr/>
            </a:pPr>
            <a:r>
              <a:rPr lang="en-US" sz="5215" dirty="0">
                <a:solidFill>
                  <a:srgbClr val="FFFF00"/>
                </a:solidFill>
                <a:effectLst>
                  <a:outerShdw blurRad="50800" dist="38100" dir="2700000" algn="tl" rotWithShape="0">
                    <a:prstClr val="black"/>
                  </a:outerShdw>
                </a:effectLst>
                <a:latin typeface="Arial Rounded MT Bold" pitchFamily="34" charset="0"/>
              </a:rPr>
              <a:t>was precious to them.”</a:t>
            </a:r>
          </a:p>
        </p:txBody>
      </p:sp>
      <p:sp>
        <p:nvSpPr>
          <p:cNvPr id="10" name="TextBox 9">
            <a:extLst>
              <a:ext uri="{FF2B5EF4-FFF2-40B4-BE49-F238E27FC236}">
                <a16:creationId xmlns:a16="http://schemas.microsoft.com/office/drawing/2014/main" id="{B0C61EC4-67D4-4C63-A773-094BCAB26B9E}"/>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Job 29:24</a:t>
            </a:r>
          </a:p>
        </p:txBody>
      </p:sp>
      <p:cxnSp>
        <p:nvCxnSpPr>
          <p:cNvPr id="27654" name="Straight Connector 11">
            <a:extLst>
              <a:ext uri="{FF2B5EF4-FFF2-40B4-BE49-F238E27FC236}">
                <a16:creationId xmlns:a16="http://schemas.microsoft.com/office/drawing/2014/main" id="{1DAB83FE-B3B4-40BF-9F3B-16FF9AE4795F}"/>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BE74814-1F1F-4DC4-8CAA-0A83C2ACD02E}"/>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28675" name="Rectangle 3">
            <a:extLst>
              <a:ext uri="{FF2B5EF4-FFF2-40B4-BE49-F238E27FC236}">
                <a16:creationId xmlns:a16="http://schemas.microsoft.com/office/drawing/2014/main" id="{E6671165-2000-466F-AA8D-4AA815B9A884}"/>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D3E4295F-EBBA-4014-853D-1FC4735E69C8}"/>
              </a:ext>
            </a:extLst>
          </p:cNvPr>
          <p:cNvSpPr txBox="1"/>
          <p:nvPr/>
        </p:nvSpPr>
        <p:spPr>
          <a:xfrm>
            <a:off x="1490137" y="1639713"/>
            <a:ext cx="8876830" cy="4469685"/>
          </a:xfrm>
          <a:prstGeom prst="rect">
            <a:avLst/>
          </a:prstGeom>
          <a:noFill/>
        </p:spPr>
        <p:txBody>
          <a:bodyPr>
            <a:spAutoFit/>
          </a:bodyPr>
          <a:lstStyle/>
          <a:p>
            <a:pPr algn="ctr">
              <a:spcBef>
                <a:spcPts val="3557"/>
              </a:spcBef>
              <a:defRPr/>
            </a:pPr>
            <a:r>
              <a:rPr lang="en-US" sz="4741" dirty="0">
                <a:solidFill>
                  <a:srgbClr val="FFFF00"/>
                </a:solidFill>
                <a:effectLst>
                  <a:outerShdw blurRad="50800" dist="38100" dir="2700000" algn="tl" rotWithShape="0">
                    <a:prstClr val="black"/>
                  </a:outerShdw>
                </a:effectLst>
                <a:latin typeface="Arial Rounded MT Bold" pitchFamily="34" charset="0"/>
              </a:rPr>
              <a:t>“Trust in the Lord will all your heart and lean not on your own understanding; in all your ways acknowledge him, and he will make your paths straight.”</a:t>
            </a:r>
          </a:p>
        </p:txBody>
      </p:sp>
      <p:sp>
        <p:nvSpPr>
          <p:cNvPr id="10" name="TextBox 9">
            <a:extLst>
              <a:ext uri="{FF2B5EF4-FFF2-40B4-BE49-F238E27FC236}">
                <a16:creationId xmlns:a16="http://schemas.microsoft.com/office/drawing/2014/main" id="{65CB2F80-8934-4CE0-BF1F-925344DE5068}"/>
              </a:ext>
            </a:extLst>
          </p:cNvPr>
          <p:cNvSpPr txBox="1"/>
          <p:nvPr/>
        </p:nvSpPr>
        <p:spPr>
          <a:xfrm>
            <a:off x="2575749" y="-183442"/>
            <a:ext cx="6728178" cy="967829"/>
          </a:xfrm>
          <a:prstGeom prst="rect">
            <a:avLst/>
          </a:prstGeom>
          <a:noFill/>
        </p:spPr>
        <p:txBody>
          <a:bodyPr>
            <a:spAutoFit/>
          </a:bodyPr>
          <a:lstStyle/>
          <a:p>
            <a:pPr algn="ctr">
              <a:defRPr/>
            </a:pPr>
            <a:r>
              <a:rPr lang="en-US" sz="5689" dirty="0">
                <a:solidFill>
                  <a:srgbClr val="66FFFF"/>
                </a:solidFill>
                <a:effectLst>
                  <a:outerShdw blurRad="38100" dist="38100" dir="2700000" algn="tl">
                    <a:srgbClr val="000000"/>
                  </a:outerShdw>
                </a:effectLst>
                <a:latin typeface="Arial Rounded MT Bold" pitchFamily="34" charset="0"/>
              </a:rPr>
              <a:t>Proverbs 3:5-8</a:t>
            </a:r>
          </a:p>
        </p:txBody>
      </p:sp>
      <p:cxnSp>
        <p:nvCxnSpPr>
          <p:cNvPr id="28678" name="Straight Connector 11">
            <a:extLst>
              <a:ext uri="{FF2B5EF4-FFF2-40B4-BE49-F238E27FC236}">
                <a16:creationId xmlns:a16="http://schemas.microsoft.com/office/drawing/2014/main" id="{6A4A5293-B78B-430E-839A-3A87652B220A}"/>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8E363ED-132D-444B-A501-E0D1696968F1}"/>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29699" name="Rectangle 3">
            <a:extLst>
              <a:ext uri="{FF2B5EF4-FFF2-40B4-BE49-F238E27FC236}">
                <a16:creationId xmlns:a16="http://schemas.microsoft.com/office/drawing/2014/main" id="{A2DBAD6B-DD93-46F9-A33B-985FADAB9C40}"/>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70CF46B2-6CA9-4F5F-97DE-F28A10E188CE}"/>
              </a:ext>
            </a:extLst>
          </p:cNvPr>
          <p:cNvSpPr txBox="1"/>
          <p:nvPr/>
        </p:nvSpPr>
        <p:spPr>
          <a:xfrm>
            <a:off x="1490137" y="1639717"/>
            <a:ext cx="8876830" cy="3740126"/>
          </a:xfrm>
          <a:prstGeom prst="rect">
            <a:avLst/>
          </a:prstGeom>
          <a:noFill/>
        </p:spPr>
        <p:txBody>
          <a:bodyPr>
            <a:spAutoFit/>
          </a:bodyPr>
          <a:lstStyle/>
          <a:p>
            <a:pPr algn="ctr">
              <a:spcBef>
                <a:spcPts val="3557"/>
              </a:spcBef>
              <a:defRPr/>
            </a:pPr>
            <a:r>
              <a:rPr lang="en-US" sz="4741" dirty="0">
                <a:solidFill>
                  <a:srgbClr val="FFFF00"/>
                </a:solidFill>
                <a:effectLst>
                  <a:outerShdw blurRad="50800" dist="38100" dir="2700000" algn="tl" rotWithShape="0">
                    <a:prstClr val="black"/>
                  </a:outerShdw>
                </a:effectLst>
                <a:latin typeface="Arial Rounded MT Bold" pitchFamily="34" charset="0"/>
              </a:rPr>
              <a:t>“Do not be wise in your own eyes; fear the Lord and shun evil. This will being health to your body and nourishment to your bones.”</a:t>
            </a:r>
          </a:p>
        </p:txBody>
      </p:sp>
      <p:sp>
        <p:nvSpPr>
          <p:cNvPr id="10" name="TextBox 9">
            <a:extLst>
              <a:ext uri="{FF2B5EF4-FFF2-40B4-BE49-F238E27FC236}">
                <a16:creationId xmlns:a16="http://schemas.microsoft.com/office/drawing/2014/main" id="{07B713FD-4CB1-4F5A-A790-AA1210CA71E9}"/>
              </a:ext>
            </a:extLst>
          </p:cNvPr>
          <p:cNvSpPr txBox="1"/>
          <p:nvPr/>
        </p:nvSpPr>
        <p:spPr>
          <a:xfrm>
            <a:off x="2575749" y="-183442"/>
            <a:ext cx="6728178" cy="967829"/>
          </a:xfrm>
          <a:prstGeom prst="rect">
            <a:avLst/>
          </a:prstGeom>
          <a:noFill/>
        </p:spPr>
        <p:txBody>
          <a:bodyPr>
            <a:spAutoFit/>
          </a:bodyPr>
          <a:lstStyle/>
          <a:p>
            <a:pPr algn="ctr">
              <a:defRPr/>
            </a:pPr>
            <a:r>
              <a:rPr lang="en-US" sz="5689" dirty="0">
                <a:solidFill>
                  <a:srgbClr val="66FFFF"/>
                </a:solidFill>
                <a:effectLst>
                  <a:outerShdw blurRad="38100" dist="38100" dir="2700000" algn="tl">
                    <a:srgbClr val="000000"/>
                  </a:outerShdw>
                </a:effectLst>
                <a:latin typeface="Arial Rounded MT Bold" pitchFamily="34" charset="0"/>
              </a:rPr>
              <a:t>Proverbs 3:5-8</a:t>
            </a:r>
          </a:p>
        </p:txBody>
      </p:sp>
      <p:cxnSp>
        <p:nvCxnSpPr>
          <p:cNvPr id="29702" name="Straight Connector 11">
            <a:extLst>
              <a:ext uri="{FF2B5EF4-FFF2-40B4-BE49-F238E27FC236}">
                <a16:creationId xmlns:a16="http://schemas.microsoft.com/office/drawing/2014/main" id="{061CEF5C-6223-48C8-B606-894DDCC71209}"/>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5ADAE101-ABCE-42D1-BC55-5108B335036A}"/>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30723" name="Rectangle 3">
            <a:extLst>
              <a:ext uri="{FF2B5EF4-FFF2-40B4-BE49-F238E27FC236}">
                <a16:creationId xmlns:a16="http://schemas.microsoft.com/office/drawing/2014/main" id="{8BF56CB9-572F-4D1A-9078-9705A4A738C1}"/>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72D9BD3E-3353-4522-909C-D03116DAA558}"/>
              </a:ext>
            </a:extLst>
          </p:cNvPr>
          <p:cNvSpPr txBox="1"/>
          <p:nvPr/>
        </p:nvSpPr>
        <p:spPr>
          <a:xfrm>
            <a:off x="1490137" y="1987789"/>
            <a:ext cx="8876830" cy="3302443"/>
          </a:xfrm>
          <a:prstGeom prst="rect">
            <a:avLst/>
          </a:prstGeom>
          <a:noFill/>
        </p:spPr>
        <p:txBody>
          <a:bodyPr>
            <a:spAutoFit/>
          </a:bodyPr>
          <a:lstStyle/>
          <a:p>
            <a:pPr algn="ctr">
              <a:spcBef>
                <a:spcPts val="3557"/>
              </a:spcBef>
              <a:defRPr/>
            </a:pPr>
            <a:r>
              <a:rPr lang="en-US" sz="5215" dirty="0">
                <a:solidFill>
                  <a:srgbClr val="FFFF00"/>
                </a:solidFill>
                <a:effectLst>
                  <a:outerShdw blurRad="50800" dist="38100" dir="2700000" algn="tl" rotWithShape="0">
                    <a:prstClr val="black"/>
                  </a:outerShdw>
                </a:effectLst>
                <a:latin typeface="Arial Rounded MT Bold" pitchFamily="34" charset="0"/>
              </a:rPr>
              <a:t>“Pleasant words </a:t>
            </a:r>
          </a:p>
          <a:p>
            <a:pPr algn="ctr">
              <a:spcBef>
                <a:spcPts val="0"/>
              </a:spcBef>
              <a:defRPr/>
            </a:pPr>
            <a:r>
              <a:rPr lang="en-US" sz="5215" dirty="0">
                <a:solidFill>
                  <a:srgbClr val="FFFF00"/>
                </a:solidFill>
                <a:effectLst>
                  <a:outerShdw blurRad="50800" dist="38100" dir="2700000" algn="tl" rotWithShape="0">
                    <a:prstClr val="black"/>
                  </a:outerShdw>
                </a:effectLst>
                <a:latin typeface="Arial Rounded MT Bold" pitchFamily="34" charset="0"/>
              </a:rPr>
              <a:t>are a honeycomb, </a:t>
            </a:r>
          </a:p>
          <a:p>
            <a:pPr algn="ctr">
              <a:spcBef>
                <a:spcPts val="0"/>
              </a:spcBef>
              <a:defRPr/>
            </a:pPr>
            <a:r>
              <a:rPr lang="en-US" sz="5215" dirty="0">
                <a:solidFill>
                  <a:srgbClr val="FFFF00"/>
                </a:solidFill>
                <a:effectLst>
                  <a:outerShdw blurRad="50800" dist="38100" dir="2700000" algn="tl" rotWithShape="0">
                    <a:prstClr val="black"/>
                  </a:outerShdw>
                </a:effectLst>
                <a:latin typeface="Arial Rounded MT Bold" pitchFamily="34" charset="0"/>
              </a:rPr>
              <a:t>sweet to the soul and healing to the bones.”</a:t>
            </a:r>
          </a:p>
        </p:txBody>
      </p:sp>
      <p:sp>
        <p:nvSpPr>
          <p:cNvPr id="10" name="TextBox 9">
            <a:extLst>
              <a:ext uri="{FF2B5EF4-FFF2-40B4-BE49-F238E27FC236}">
                <a16:creationId xmlns:a16="http://schemas.microsoft.com/office/drawing/2014/main" id="{9429D3FE-AFCB-49D7-AF89-8ABAFA35EDC2}"/>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Proverbs 16:24</a:t>
            </a:r>
          </a:p>
        </p:txBody>
      </p:sp>
      <p:cxnSp>
        <p:nvCxnSpPr>
          <p:cNvPr id="30726" name="Straight Connector 11">
            <a:extLst>
              <a:ext uri="{FF2B5EF4-FFF2-40B4-BE49-F238E27FC236}">
                <a16:creationId xmlns:a16="http://schemas.microsoft.com/office/drawing/2014/main" id="{2B78A025-3039-4D99-A452-6ADF2FC8EA68}"/>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489D4ECA-021B-446F-A5D0-C24E13CF15B5}"/>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31747" name="Rectangle 3">
            <a:extLst>
              <a:ext uri="{FF2B5EF4-FFF2-40B4-BE49-F238E27FC236}">
                <a16:creationId xmlns:a16="http://schemas.microsoft.com/office/drawing/2014/main" id="{CB93D790-00AA-4E5B-997B-1D1F9B895612}"/>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543142E1-0144-4872-91D3-6028E5BB2F37}"/>
              </a:ext>
            </a:extLst>
          </p:cNvPr>
          <p:cNvSpPr txBox="1"/>
          <p:nvPr/>
        </p:nvSpPr>
        <p:spPr>
          <a:xfrm>
            <a:off x="1490137" y="1987787"/>
            <a:ext cx="8876830" cy="2499915"/>
          </a:xfrm>
          <a:prstGeom prst="rect">
            <a:avLst/>
          </a:prstGeom>
          <a:noFill/>
        </p:spPr>
        <p:txBody>
          <a:bodyPr>
            <a:spAutoFit/>
          </a:bodyPr>
          <a:lstStyle/>
          <a:p>
            <a:pPr algn="ctr">
              <a:spcBef>
                <a:spcPts val="3557"/>
              </a:spcBef>
              <a:defRPr/>
            </a:pPr>
            <a:r>
              <a:rPr lang="en-US" sz="5215" dirty="0">
                <a:solidFill>
                  <a:srgbClr val="FFFF00"/>
                </a:solidFill>
                <a:effectLst>
                  <a:outerShdw blurRad="50800" dist="38100" dir="2700000" algn="tl" rotWithShape="0">
                    <a:prstClr val="black"/>
                  </a:outerShdw>
                </a:effectLst>
                <a:latin typeface="Arial Rounded MT Bold" pitchFamily="34" charset="0"/>
              </a:rPr>
              <a:t>“As water reflects a face,</a:t>
            </a:r>
          </a:p>
          <a:p>
            <a:pPr algn="ctr">
              <a:spcBef>
                <a:spcPts val="0"/>
              </a:spcBef>
              <a:defRPr/>
            </a:pPr>
            <a:r>
              <a:rPr lang="en-US" sz="5215" dirty="0">
                <a:solidFill>
                  <a:srgbClr val="FFFF00"/>
                </a:solidFill>
                <a:effectLst>
                  <a:outerShdw blurRad="50800" dist="38100" dir="2700000" algn="tl" rotWithShape="0">
                    <a:prstClr val="black"/>
                  </a:outerShdw>
                </a:effectLst>
                <a:latin typeface="Arial Rounded MT Bold" pitchFamily="34" charset="0"/>
              </a:rPr>
              <a:t>so a man’s heart</a:t>
            </a:r>
          </a:p>
          <a:p>
            <a:pPr algn="ctr">
              <a:spcBef>
                <a:spcPts val="0"/>
              </a:spcBef>
              <a:defRPr/>
            </a:pPr>
            <a:r>
              <a:rPr lang="en-US" sz="5215" dirty="0">
                <a:solidFill>
                  <a:srgbClr val="FFFF00"/>
                </a:solidFill>
                <a:effectLst>
                  <a:outerShdw blurRad="50800" dist="38100" dir="2700000" algn="tl" rotWithShape="0">
                    <a:prstClr val="black"/>
                  </a:outerShdw>
                </a:effectLst>
                <a:latin typeface="Arial Rounded MT Bold" pitchFamily="34" charset="0"/>
              </a:rPr>
              <a:t>reflects the man.”</a:t>
            </a:r>
          </a:p>
        </p:txBody>
      </p:sp>
      <p:sp>
        <p:nvSpPr>
          <p:cNvPr id="10" name="TextBox 9">
            <a:extLst>
              <a:ext uri="{FF2B5EF4-FFF2-40B4-BE49-F238E27FC236}">
                <a16:creationId xmlns:a16="http://schemas.microsoft.com/office/drawing/2014/main" id="{F03343BA-6FB2-4907-82EB-DD0A6811E6DE}"/>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Proverbs 27:19</a:t>
            </a:r>
          </a:p>
        </p:txBody>
      </p:sp>
      <p:cxnSp>
        <p:nvCxnSpPr>
          <p:cNvPr id="31750" name="Straight Connector 11">
            <a:extLst>
              <a:ext uri="{FF2B5EF4-FFF2-40B4-BE49-F238E27FC236}">
                <a16:creationId xmlns:a16="http://schemas.microsoft.com/office/drawing/2014/main" id="{CE59F5C3-FE67-4E30-8365-9D20C116DD4A}"/>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4F2B693-B555-49D2-9778-1782FB507C7B}"/>
              </a:ext>
            </a:extLst>
          </p:cNvPr>
          <p:cNvSpPr>
            <a:spLocks noChangeArrowheads="1"/>
          </p:cNvSpPr>
          <p:nvPr/>
        </p:nvSpPr>
        <p:spPr bwMode="auto">
          <a:xfrm>
            <a:off x="3" y="-634997"/>
            <a:ext cx="12190119" cy="8126119"/>
          </a:xfrm>
          <a:prstGeom prst="rect">
            <a:avLst/>
          </a:prstGeom>
          <a:gradFill rotWithShape="0">
            <a:gsLst>
              <a:gs pos="0">
                <a:srgbClr val="000029"/>
              </a:gs>
              <a:gs pos="100000">
                <a:srgbClr val="0000CC"/>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grpSp>
        <p:nvGrpSpPr>
          <p:cNvPr id="2" name="Group 13">
            <a:extLst>
              <a:ext uri="{FF2B5EF4-FFF2-40B4-BE49-F238E27FC236}">
                <a16:creationId xmlns:a16="http://schemas.microsoft.com/office/drawing/2014/main" id="{F3E2CE86-6CC7-445C-9256-D5641BD36C5D}"/>
              </a:ext>
            </a:extLst>
          </p:cNvPr>
          <p:cNvGrpSpPr>
            <a:grpSpLocks/>
          </p:cNvGrpSpPr>
          <p:nvPr/>
        </p:nvGrpSpPr>
        <p:grpSpPr bwMode="auto">
          <a:xfrm>
            <a:off x="1253070" y="448737"/>
            <a:ext cx="10080978" cy="2640082"/>
            <a:chOff x="1057275" y="914400"/>
            <a:chExt cx="8505825" cy="2227569"/>
          </a:xfrm>
        </p:grpSpPr>
        <p:sp>
          <p:nvSpPr>
            <p:cNvPr id="10" name="TextBox 9">
              <a:extLst>
                <a:ext uri="{FF2B5EF4-FFF2-40B4-BE49-F238E27FC236}">
                  <a16:creationId xmlns:a16="http://schemas.microsoft.com/office/drawing/2014/main" id="{641B4FC2-2E18-4DD5-909D-6B6D930052EB}"/>
                </a:ext>
              </a:extLst>
            </p:cNvPr>
            <p:cNvSpPr txBox="1"/>
            <p:nvPr/>
          </p:nvSpPr>
          <p:spPr>
            <a:xfrm>
              <a:off x="1943100" y="914400"/>
              <a:ext cx="3733800" cy="2227569"/>
            </a:xfrm>
            <a:prstGeom prst="rect">
              <a:avLst/>
            </a:prstGeom>
            <a:noFill/>
          </p:spPr>
          <p:txBody>
            <a:bodyPr>
              <a:spAutoFit/>
            </a:bodyPr>
            <a:lstStyle/>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located</a:t>
              </a:r>
            </a:p>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advantage</a:t>
              </a:r>
            </a:p>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able</a:t>
              </a:r>
            </a:p>
          </p:txBody>
        </p:sp>
        <p:sp>
          <p:nvSpPr>
            <p:cNvPr id="11" name="TextBox 10">
              <a:extLst>
                <a:ext uri="{FF2B5EF4-FFF2-40B4-BE49-F238E27FC236}">
                  <a16:creationId xmlns:a16="http://schemas.microsoft.com/office/drawing/2014/main" id="{BC631C5A-A575-43F0-8CED-61F643DC264E}"/>
                </a:ext>
              </a:extLst>
            </p:cNvPr>
            <p:cNvSpPr txBox="1"/>
            <p:nvPr/>
          </p:nvSpPr>
          <p:spPr>
            <a:xfrm>
              <a:off x="1057275" y="914400"/>
              <a:ext cx="1066800" cy="2227569"/>
            </a:xfrm>
            <a:prstGeom prst="rect">
              <a:avLst/>
            </a:prstGeom>
            <a:noFill/>
          </p:spPr>
          <p:txBody>
            <a:bodyPr>
              <a:spAutoFit/>
            </a:bodyPr>
            <a:lstStyle/>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p:txBody>
        </p:sp>
        <p:sp>
          <p:nvSpPr>
            <p:cNvPr id="12" name="TextBox 11">
              <a:extLst>
                <a:ext uri="{FF2B5EF4-FFF2-40B4-BE49-F238E27FC236}">
                  <a16:creationId xmlns:a16="http://schemas.microsoft.com/office/drawing/2014/main" id="{4B33B793-9CF8-4E8A-9340-8F3BEB4904D2}"/>
                </a:ext>
              </a:extLst>
            </p:cNvPr>
            <p:cNvSpPr txBox="1"/>
            <p:nvPr/>
          </p:nvSpPr>
          <p:spPr>
            <a:xfrm>
              <a:off x="6972300" y="914400"/>
              <a:ext cx="2590800" cy="2227569"/>
            </a:xfrm>
            <a:prstGeom prst="rect">
              <a:avLst/>
            </a:prstGeom>
            <a:noFill/>
          </p:spPr>
          <p:txBody>
            <a:bodyPr>
              <a:spAutoFit/>
            </a:bodyPr>
            <a:lstStyle/>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appear</a:t>
              </a:r>
            </a:p>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believe</a:t>
              </a:r>
            </a:p>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own</a:t>
              </a:r>
            </a:p>
          </p:txBody>
        </p:sp>
        <p:sp>
          <p:nvSpPr>
            <p:cNvPr id="13" name="TextBox 12">
              <a:extLst>
                <a:ext uri="{FF2B5EF4-FFF2-40B4-BE49-F238E27FC236}">
                  <a16:creationId xmlns:a16="http://schemas.microsoft.com/office/drawing/2014/main" id="{990459D3-9EE4-4AD9-AB25-F8ED759E1CC6}"/>
                </a:ext>
              </a:extLst>
            </p:cNvPr>
            <p:cNvSpPr txBox="1"/>
            <p:nvPr/>
          </p:nvSpPr>
          <p:spPr>
            <a:xfrm>
              <a:off x="6097588" y="914400"/>
              <a:ext cx="1066800" cy="2227569"/>
            </a:xfrm>
            <a:prstGeom prst="rect">
              <a:avLst/>
            </a:prstGeom>
            <a:noFill/>
          </p:spPr>
          <p:txBody>
            <a:bodyPr>
              <a:spAutoFit/>
            </a:bodyPr>
            <a:lstStyle/>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p:txBody>
        </p:sp>
      </p:grpSp>
      <p:sp>
        <p:nvSpPr>
          <p:cNvPr id="9" name="TextBox 8">
            <a:extLst>
              <a:ext uri="{FF2B5EF4-FFF2-40B4-BE49-F238E27FC236}">
                <a16:creationId xmlns:a16="http://schemas.microsoft.com/office/drawing/2014/main" id="{72DE9F76-EBD7-43BD-A255-1CEFE99FF2FA}"/>
              </a:ext>
            </a:extLst>
          </p:cNvPr>
          <p:cNvSpPr txBox="1"/>
          <p:nvPr/>
        </p:nvSpPr>
        <p:spPr>
          <a:xfrm>
            <a:off x="4167486" y="3656660"/>
            <a:ext cx="3932296" cy="1077218"/>
          </a:xfrm>
          <a:prstGeom prst="rect">
            <a:avLst/>
          </a:prstGeom>
          <a:noFill/>
        </p:spPr>
        <p:txBody>
          <a:bodyPr>
            <a:spAutoFit/>
          </a:bodyPr>
          <a:lstStyle/>
          <a:p>
            <a:pPr algn="ctr">
              <a:spcBef>
                <a:spcPts val="1422"/>
              </a:spcBef>
              <a:defRPr/>
            </a:pPr>
            <a:r>
              <a:rPr lang="en-US" sz="6400" dirty="0">
                <a:solidFill>
                  <a:srgbClr val="66FFFF"/>
                </a:solidFill>
                <a:effectLst>
                  <a:outerShdw blurRad="38100" dist="38100" dir="2700000" algn="tl">
                    <a:srgbClr val="000000"/>
                  </a:outerShdw>
                </a:effectLst>
                <a:latin typeface="Arial Rounded MT Bold" pitchFamily="34" charset="0"/>
              </a:rPr>
              <a:t>Disease</a:t>
            </a:r>
          </a:p>
        </p:txBody>
      </p:sp>
      <p:sp>
        <p:nvSpPr>
          <p:cNvPr id="8" name="TextBox 7">
            <a:extLst>
              <a:ext uri="{FF2B5EF4-FFF2-40B4-BE49-F238E27FC236}">
                <a16:creationId xmlns:a16="http://schemas.microsoft.com/office/drawing/2014/main" id="{BF32F47F-2FB5-4A5D-B536-2AE0220D9D51}"/>
              </a:ext>
            </a:extLst>
          </p:cNvPr>
          <p:cNvSpPr txBox="1"/>
          <p:nvPr/>
        </p:nvSpPr>
        <p:spPr>
          <a:xfrm>
            <a:off x="3435585" y="2040470"/>
            <a:ext cx="5397971" cy="1551643"/>
          </a:xfrm>
          <a:prstGeom prst="rect">
            <a:avLst/>
          </a:prstGeom>
          <a:noFill/>
        </p:spPr>
        <p:txBody>
          <a:bodyPr>
            <a:spAutoFit/>
          </a:bodyPr>
          <a:lstStyle/>
          <a:p>
            <a:pPr algn="ctr">
              <a:spcBef>
                <a:spcPts val="1422"/>
              </a:spcBef>
              <a:defRPr/>
            </a:pPr>
            <a:r>
              <a:rPr lang="en-US" sz="9483" dirty="0">
                <a:solidFill>
                  <a:srgbClr val="FFFF00"/>
                </a:solidFill>
                <a:effectLst>
                  <a:outerShdw blurRad="38100" dist="38100" dir="2700000" algn="tl">
                    <a:srgbClr val="000000"/>
                  </a:outerShdw>
                </a:effectLst>
                <a:latin typeface="Arial Rounded MT Bold" pitchFamily="34" charset="0"/>
              </a:rPr>
              <a:t>Disease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5.61989E-7 -2.31214E-6 L 5.61989E-7 0.17295 " pathEditMode="relative" rAng="0" ptsTypes="AA">
                                      <p:cBhvr>
                                        <p:cTn id="6" dur="2000" fill="hold"/>
                                        <p:tgtEl>
                                          <p:spTgt spid="8"/>
                                        </p:tgtEl>
                                        <p:attrNameLst>
                                          <p:attrName>ppt_x</p:attrName>
                                          <p:attrName>ppt_y</p:attrName>
                                        </p:attrNameLst>
                                      </p:cBhvr>
                                      <p:rCtr x="0" y="8647"/>
                                    </p:animMotion>
                                  </p:childTnLst>
                                </p:cTn>
                              </p:par>
                              <p:par>
                                <p:cTn id="7" presetID="6" presetClass="emph" presetSubtype="0" fill="hold" grpId="1" nodeType="withEffect">
                                  <p:stCondLst>
                                    <p:cond delay="0"/>
                                  </p:stCondLst>
                                  <p:childTnLst>
                                    <p:animScale>
                                      <p:cBhvr>
                                        <p:cTn id="8" dur="2000" fill="hold"/>
                                        <p:tgtEl>
                                          <p:spTgt spid="8"/>
                                        </p:tgtEl>
                                      </p:cBhvr>
                                      <p:by x="70000" y="70000"/>
                                    </p:animScale>
                                  </p:childTnLst>
                                </p:cTn>
                              </p:par>
                              <p:par>
                                <p:cTn id="9" presetID="10" presetClass="exit" presetSubtype="0" fill="hold" grpId="2" nodeType="withEffect">
                                  <p:stCondLst>
                                    <p:cond delay="2000"/>
                                  </p:stCondLst>
                                  <p:childTnLst>
                                    <p:animEffect transition="out" filter="fade">
                                      <p:cBhvr>
                                        <p:cTn id="10" dur="2000"/>
                                        <p:tgtEl>
                                          <p:spTgt spid="8"/>
                                        </p:tgtEl>
                                      </p:cBhvr>
                                    </p:animEffect>
                                    <p:set>
                                      <p:cBhvr>
                                        <p:cTn id="11" dur="1" fill="hold">
                                          <p:stCondLst>
                                            <p:cond delay="1999"/>
                                          </p:stCondLst>
                                        </p:cTn>
                                        <p:tgtEl>
                                          <p:spTgt spid="8"/>
                                        </p:tgtEl>
                                        <p:attrNameLst>
                                          <p:attrName>style.visibility</p:attrName>
                                        </p:attrNameLst>
                                      </p:cBhvr>
                                      <p:to>
                                        <p:strVal val="hidden"/>
                                      </p:to>
                                    </p:set>
                                  </p:childTnLst>
                                </p:cTn>
                              </p:par>
                              <p:par>
                                <p:cTn id="12" presetID="10" presetClass="entr" presetSubtype="0" fill="hold" grpId="0" nodeType="withEffect">
                                  <p:stCondLst>
                                    <p:cond delay="150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2000"/>
                                        <p:tgtEl>
                                          <p:spTgt spid="9"/>
                                        </p:tgtEl>
                                      </p:cBhvr>
                                    </p:animEffect>
                                  </p:childTnLst>
                                </p:cTn>
                              </p:par>
                              <p:par>
                                <p:cTn id="15" presetID="53" presetClass="entr" presetSubtype="0" fill="hold" nodeType="withEffect">
                                  <p:stCondLst>
                                    <p:cond delay="1000"/>
                                  </p:stCondLst>
                                  <p:childTnLst>
                                    <p:set>
                                      <p:cBhvr>
                                        <p:cTn id="16" dur="1" fill="hold">
                                          <p:stCondLst>
                                            <p:cond delay="0"/>
                                          </p:stCondLst>
                                        </p:cTn>
                                        <p:tgtEl>
                                          <p:spTgt spid="2"/>
                                        </p:tgtEl>
                                        <p:attrNameLst>
                                          <p:attrName>style.visibility</p:attrName>
                                        </p:attrNameLst>
                                      </p:cBhvr>
                                      <p:to>
                                        <p:strVal val="visible"/>
                                      </p:to>
                                    </p:set>
                                    <p:anim calcmode="lin" valueType="num">
                                      <p:cBhvr>
                                        <p:cTn id="17" dur="3000" fill="hold"/>
                                        <p:tgtEl>
                                          <p:spTgt spid="2"/>
                                        </p:tgtEl>
                                        <p:attrNameLst>
                                          <p:attrName>ppt_w</p:attrName>
                                        </p:attrNameLst>
                                      </p:cBhvr>
                                      <p:tavLst>
                                        <p:tav tm="0">
                                          <p:val>
                                            <p:fltVal val="0"/>
                                          </p:val>
                                        </p:tav>
                                        <p:tav tm="100000">
                                          <p:val>
                                            <p:strVal val="#ppt_w"/>
                                          </p:val>
                                        </p:tav>
                                      </p:tavLst>
                                    </p:anim>
                                    <p:anim calcmode="lin" valueType="num">
                                      <p:cBhvr>
                                        <p:cTn id="18" dur="3000" fill="hold"/>
                                        <p:tgtEl>
                                          <p:spTgt spid="2"/>
                                        </p:tgtEl>
                                        <p:attrNameLst>
                                          <p:attrName>ppt_h</p:attrName>
                                        </p:attrNameLst>
                                      </p:cBhvr>
                                      <p:tavLst>
                                        <p:tav tm="0">
                                          <p:val>
                                            <p:fltVal val="0"/>
                                          </p:val>
                                        </p:tav>
                                        <p:tav tm="100000">
                                          <p:val>
                                            <p:strVal val="#ppt_h"/>
                                          </p:val>
                                        </p:tav>
                                      </p:tavLst>
                                    </p:anim>
                                    <p:animEffect transition="in" filter="fade">
                                      <p:cBhvr>
                                        <p:cTn id="19"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8" grpId="1"/>
      <p:bldP spid="8" grpId="2"/>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7976173-9049-49F7-8253-5AB1F3478C62}"/>
              </a:ext>
            </a:extLst>
          </p:cNvPr>
          <p:cNvSpPr>
            <a:spLocks noChangeArrowheads="1"/>
          </p:cNvSpPr>
          <p:nvPr/>
        </p:nvSpPr>
        <p:spPr bwMode="auto">
          <a:xfrm>
            <a:off x="3" y="-634997"/>
            <a:ext cx="12190119" cy="8126119"/>
          </a:xfrm>
          <a:prstGeom prst="rect">
            <a:avLst/>
          </a:prstGeom>
          <a:gradFill rotWithShape="0">
            <a:gsLst>
              <a:gs pos="0">
                <a:srgbClr val="000029"/>
              </a:gs>
              <a:gs pos="100000">
                <a:srgbClr val="0000CC"/>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32771" name="Rectangle 2">
            <a:extLst>
              <a:ext uri="{FF2B5EF4-FFF2-40B4-BE49-F238E27FC236}">
                <a16:creationId xmlns:a16="http://schemas.microsoft.com/office/drawing/2014/main" id="{80AEC525-0BC6-424F-9A1B-EC541721BB3D}"/>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32772" name="Rectangle 3">
            <a:extLst>
              <a:ext uri="{FF2B5EF4-FFF2-40B4-BE49-F238E27FC236}">
                <a16:creationId xmlns:a16="http://schemas.microsoft.com/office/drawing/2014/main" id="{4BBB17F8-BDAD-42D4-A965-79704B600B75}"/>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32773" name="Rectangle 4">
            <a:extLst>
              <a:ext uri="{FF2B5EF4-FFF2-40B4-BE49-F238E27FC236}">
                <a16:creationId xmlns:a16="http://schemas.microsoft.com/office/drawing/2014/main" id="{33E818E1-57DC-4A08-BC33-3C50F153F9EC}"/>
              </a:ext>
            </a:extLst>
          </p:cNvPr>
          <p:cNvSpPr>
            <a:spLocks noChangeArrowheads="1"/>
          </p:cNvSpPr>
          <p:nvPr/>
        </p:nvSpPr>
        <p:spPr bwMode="auto">
          <a:xfrm>
            <a:off x="914404" y="6770511"/>
            <a:ext cx="25400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32774" name="Rectangle 5">
            <a:extLst>
              <a:ext uri="{FF2B5EF4-FFF2-40B4-BE49-F238E27FC236}">
                <a16:creationId xmlns:a16="http://schemas.microsoft.com/office/drawing/2014/main" id="{9CB38B0E-E548-4885-9DEA-94914EB14B67}"/>
              </a:ext>
            </a:extLst>
          </p:cNvPr>
          <p:cNvSpPr>
            <a:spLocks noChangeArrowheads="1"/>
          </p:cNvSpPr>
          <p:nvPr/>
        </p:nvSpPr>
        <p:spPr bwMode="auto">
          <a:xfrm>
            <a:off x="4165600" y="6770511"/>
            <a:ext cx="38608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pic>
        <p:nvPicPr>
          <p:cNvPr id="32775" name="Picture 13">
            <a:extLst>
              <a:ext uri="{FF2B5EF4-FFF2-40B4-BE49-F238E27FC236}">
                <a16:creationId xmlns:a16="http://schemas.microsoft.com/office/drawing/2014/main" id="{1348041C-3868-4A96-8EDE-069F701DDDEC}"/>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48948" y="177800"/>
            <a:ext cx="4111038" cy="411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 name="TextBox 9">
            <a:extLst>
              <a:ext uri="{FF2B5EF4-FFF2-40B4-BE49-F238E27FC236}">
                <a16:creationId xmlns:a16="http://schemas.microsoft.com/office/drawing/2014/main" id="{A5030487-8819-429D-9DC3-D502B1515F67}"/>
              </a:ext>
            </a:extLst>
          </p:cNvPr>
          <p:cNvSpPr txBox="1"/>
          <p:nvPr/>
        </p:nvSpPr>
        <p:spPr>
          <a:xfrm>
            <a:off x="1574800" y="4271904"/>
            <a:ext cx="9488311" cy="2062296"/>
          </a:xfrm>
          <a:prstGeom prst="rect">
            <a:avLst/>
          </a:prstGeom>
          <a:noFill/>
        </p:spPr>
        <p:txBody>
          <a:bodyPr>
            <a:spAutoFit/>
          </a:bodyPr>
          <a:lstStyle/>
          <a:p>
            <a:pPr algn="ctr">
              <a:defRPr/>
            </a:pPr>
            <a:r>
              <a:rPr lang="en-US" sz="4267" dirty="0">
                <a:solidFill>
                  <a:srgbClr val="FFFF00"/>
                </a:solidFill>
                <a:effectLst>
                  <a:outerShdw blurRad="50800" dist="38100" dir="2700000" algn="tl" rotWithShape="0">
                    <a:prstClr val="black"/>
                  </a:outerShdw>
                </a:effectLst>
                <a:latin typeface="Arial Rounded MT Bold" pitchFamily="34" charset="0"/>
              </a:rPr>
              <a:t>“Whoever listens to me will live in safety and be at ease, without fear of harm” (Proverbs 1:33)</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918491B-823B-494D-AB99-24518EC601F8}"/>
              </a:ext>
            </a:extLst>
          </p:cNvPr>
          <p:cNvSpPr>
            <a:spLocks noChangeArrowheads="1"/>
          </p:cNvSpPr>
          <p:nvPr/>
        </p:nvSpPr>
        <p:spPr bwMode="auto">
          <a:xfrm>
            <a:off x="3" y="-634997"/>
            <a:ext cx="12190119" cy="8126119"/>
          </a:xfrm>
          <a:prstGeom prst="rect">
            <a:avLst/>
          </a:prstGeom>
          <a:gradFill rotWithShape="0">
            <a:gsLst>
              <a:gs pos="0">
                <a:srgbClr val="000029"/>
              </a:gs>
              <a:gs pos="100000">
                <a:srgbClr val="0000CC"/>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33795" name="Rectangle 2">
            <a:extLst>
              <a:ext uri="{FF2B5EF4-FFF2-40B4-BE49-F238E27FC236}">
                <a16:creationId xmlns:a16="http://schemas.microsoft.com/office/drawing/2014/main" id="{C3100029-32B0-49FF-B6CD-F0AFCAC84416}"/>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33796" name="Rectangle 3">
            <a:extLst>
              <a:ext uri="{FF2B5EF4-FFF2-40B4-BE49-F238E27FC236}">
                <a16:creationId xmlns:a16="http://schemas.microsoft.com/office/drawing/2014/main" id="{AF78B3B6-00C2-4A30-B503-C4D46B29FAD6}"/>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33797" name="Rectangle 4">
            <a:extLst>
              <a:ext uri="{FF2B5EF4-FFF2-40B4-BE49-F238E27FC236}">
                <a16:creationId xmlns:a16="http://schemas.microsoft.com/office/drawing/2014/main" id="{58DF574A-4ACE-4701-AE02-D758F4908A79}"/>
              </a:ext>
            </a:extLst>
          </p:cNvPr>
          <p:cNvSpPr>
            <a:spLocks noChangeArrowheads="1"/>
          </p:cNvSpPr>
          <p:nvPr/>
        </p:nvSpPr>
        <p:spPr bwMode="auto">
          <a:xfrm>
            <a:off x="914404" y="6770511"/>
            <a:ext cx="25400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33798" name="Rectangle 5">
            <a:extLst>
              <a:ext uri="{FF2B5EF4-FFF2-40B4-BE49-F238E27FC236}">
                <a16:creationId xmlns:a16="http://schemas.microsoft.com/office/drawing/2014/main" id="{708082F3-B109-4DD7-A50A-AE1838881E54}"/>
              </a:ext>
            </a:extLst>
          </p:cNvPr>
          <p:cNvSpPr>
            <a:spLocks noChangeArrowheads="1"/>
          </p:cNvSpPr>
          <p:nvPr/>
        </p:nvSpPr>
        <p:spPr bwMode="auto">
          <a:xfrm>
            <a:off x="4165600" y="6770511"/>
            <a:ext cx="3860800"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pic>
        <p:nvPicPr>
          <p:cNvPr id="33799" name="Picture 13">
            <a:extLst>
              <a:ext uri="{FF2B5EF4-FFF2-40B4-BE49-F238E27FC236}">
                <a16:creationId xmlns:a16="http://schemas.microsoft.com/office/drawing/2014/main" id="{0B4C9432-AF4C-4C85-AB60-7F8706386528}"/>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48948" y="177800"/>
            <a:ext cx="4111038" cy="411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 name="TextBox 9">
            <a:extLst>
              <a:ext uri="{FF2B5EF4-FFF2-40B4-BE49-F238E27FC236}">
                <a16:creationId xmlns:a16="http://schemas.microsoft.com/office/drawing/2014/main" id="{F5378CEA-0E0E-4894-A68D-C7343BF0C0D6}"/>
              </a:ext>
            </a:extLst>
          </p:cNvPr>
          <p:cNvSpPr txBox="1"/>
          <p:nvPr/>
        </p:nvSpPr>
        <p:spPr>
          <a:xfrm>
            <a:off x="1574800" y="4271904"/>
            <a:ext cx="9488311" cy="2062296"/>
          </a:xfrm>
          <a:prstGeom prst="rect">
            <a:avLst/>
          </a:prstGeom>
          <a:noFill/>
        </p:spPr>
        <p:txBody>
          <a:bodyPr>
            <a:spAutoFit/>
          </a:bodyPr>
          <a:lstStyle/>
          <a:p>
            <a:pPr algn="ctr">
              <a:defRPr/>
            </a:pPr>
            <a:r>
              <a:rPr lang="en-US" sz="4267" dirty="0">
                <a:solidFill>
                  <a:srgbClr val="FFFF00"/>
                </a:solidFill>
                <a:effectLst>
                  <a:outerShdw blurRad="50800" dist="38100" dir="2700000" algn="tl" rotWithShape="0">
                    <a:prstClr val="black"/>
                  </a:outerShdw>
                </a:effectLst>
                <a:latin typeface="Arial Rounded MT Bold" pitchFamily="34" charset="0"/>
              </a:rPr>
              <a:t>“Whoever listens to me will live in safety and </a:t>
            </a:r>
            <a:r>
              <a:rPr lang="en-US" sz="4267" dirty="0">
                <a:solidFill>
                  <a:schemeClr val="bg1">
                    <a:lumMod val="60000"/>
                    <a:lumOff val="40000"/>
                  </a:schemeClr>
                </a:solidFill>
                <a:effectLst>
                  <a:outerShdw blurRad="50800" dist="38100" dir="2700000" algn="tl" rotWithShape="0">
                    <a:prstClr val="black"/>
                  </a:outerShdw>
                </a:effectLst>
                <a:latin typeface="Arial Rounded MT Bold" pitchFamily="34" charset="0"/>
              </a:rPr>
              <a:t>be at ease</a:t>
            </a:r>
            <a:r>
              <a:rPr lang="en-US" sz="4267" dirty="0">
                <a:solidFill>
                  <a:srgbClr val="FFFF00"/>
                </a:solidFill>
                <a:effectLst>
                  <a:outerShdw blurRad="50800" dist="38100" dir="2700000" algn="tl" rotWithShape="0">
                    <a:prstClr val="black"/>
                  </a:outerShdw>
                </a:effectLst>
                <a:latin typeface="Arial Rounded MT Bold" pitchFamily="34" charset="0"/>
              </a:rPr>
              <a:t>, without fear of harm” (Proverbs 1:33)</a:t>
            </a:r>
          </a:p>
        </p:txBody>
      </p:sp>
    </p:spTree>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6C3EEFDC-E8CA-49F7-9913-B092FE44B46C}"/>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34819" name="Rectangle 3">
            <a:extLst>
              <a:ext uri="{FF2B5EF4-FFF2-40B4-BE49-F238E27FC236}">
                <a16:creationId xmlns:a16="http://schemas.microsoft.com/office/drawing/2014/main" id="{FFDF6D44-3B35-4100-BADF-52DCC7A1B002}"/>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EC55DA56-BFEA-4E7B-9D3D-C8160F9AC34C}"/>
              </a:ext>
            </a:extLst>
          </p:cNvPr>
          <p:cNvSpPr txBox="1"/>
          <p:nvPr/>
        </p:nvSpPr>
        <p:spPr>
          <a:xfrm>
            <a:off x="1838208" y="1987786"/>
            <a:ext cx="8487362" cy="1697388"/>
          </a:xfrm>
          <a:prstGeom prst="rect">
            <a:avLst/>
          </a:prstGeom>
          <a:noFill/>
        </p:spPr>
        <p:txBody>
          <a:bodyPr>
            <a:spAutoFit/>
          </a:bodyPr>
          <a:lstStyle/>
          <a:p>
            <a:pPr algn="ctr">
              <a:spcBef>
                <a:spcPts val="3557"/>
              </a:spcBef>
              <a:defRPr/>
            </a:pPr>
            <a:r>
              <a:rPr lang="en-US" sz="5215" dirty="0">
                <a:solidFill>
                  <a:srgbClr val="FFFF00"/>
                </a:solidFill>
                <a:effectLst>
                  <a:outerShdw blurRad="50800" dist="38100" dir="2700000" algn="tl" rotWithShape="0">
                    <a:prstClr val="black"/>
                  </a:outerShdw>
                </a:effectLst>
                <a:latin typeface="Arial Rounded MT Bold" pitchFamily="34" charset="0"/>
              </a:rPr>
              <a:t>Great is the Lord and most worthy of praise.”</a:t>
            </a:r>
          </a:p>
        </p:txBody>
      </p:sp>
      <p:sp>
        <p:nvSpPr>
          <p:cNvPr id="10" name="TextBox 9">
            <a:extLst>
              <a:ext uri="{FF2B5EF4-FFF2-40B4-BE49-F238E27FC236}">
                <a16:creationId xmlns:a16="http://schemas.microsoft.com/office/drawing/2014/main" id="{1B8D1BE9-2408-48A3-B704-D7E51E7DC2F2}"/>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Psalm 145</a:t>
            </a:r>
          </a:p>
        </p:txBody>
      </p:sp>
      <p:cxnSp>
        <p:nvCxnSpPr>
          <p:cNvPr id="34822" name="Straight Connector 11">
            <a:extLst>
              <a:ext uri="{FF2B5EF4-FFF2-40B4-BE49-F238E27FC236}">
                <a16:creationId xmlns:a16="http://schemas.microsoft.com/office/drawing/2014/main" id="{5DFA2EE0-7D2F-45C3-846A-4B8FF9058A72}"/>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3171455-0C2B-4EEF-9172-71B406919FE9}"/>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35843" name="Rectangle 3">
            <a:extLst>
              <a:ext uri="{FF2B5EF4-FFF2-40B4-BE49-F238E27FC236}">
                <a16:creationId xmlns:a16="http://schemas.microsoft.com/office/drawing/2014/main" id="{6E4582DA-007E-4C30-A82F-4E6189EFFCCD}"/>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A3D8CDB9-DB62-4999-9244-3B01CF45774A}"/>
              </a:ext>
            </a:extLst>
          </p:cNvPr>
          <p:cNvSpPr txBox="1"/>
          <p:nvPr/>
        </p:nvSpPr>
        <p:spPr>
          <a:xfrm>
            <a:off x="1490137" y="1987785"/>
            <a:ext cx="8876830" cy="1697388"/>
          </a:xfrm>
          <a:prstGeom prst="rect">
            <a:avLst/>
          </a:prstGeom>
          <a:noFill/>
        </p:spPr>
        <p:txBody>
          <a:bodyPr>
            <a:spAutoFit/>
          </a:bodyPr>
          <a:lstStyle/>
          <a:p>
            <a:pPr algn="ctr">
              <a:spcBef>
                <a:spcPts val="3557"/>
              </a:spcBef>
              <a:defRPr/>
            </a:pPr>
            <a:r>
              <a:rPr lang="en-US" sz="5215" dirty="0">
                <a:solidFill>
                  <a:srgbClr val="FFFF00"/>
                </a:solidFill>
                <a:effectLst>
                  <a:outerShdw blurRad="50800" dist="38100" dir="2700000" algn="tl" rotWithShape="0">
                    <a:prstClr val="black"/>
                  </a:outerShdw>
                </a:effectLst>
                <a:latin typeface="Arial Rounded MT Bold" pitchFamily="34" charset="0"/>
              </a:rPr>
              <a:t>“The Lord is gracious</a:t>
            </a:r>
          </a:p>
          <a:p>
            <a:pPr algn="ctr">
              <a:spcBef>
                <a:spcPts val="0"/>
              </a:spcBef>
              <a:defRPr/>
            </a:pPr>
            <a:r>
              <a:rPr lang="en-US" sz="5215" dirty="0">
                <a:solidFill>
                  <a:srgbClr val="FFFF00"/>
                </a:solidFill>
                <a:effectLst>
                  <a:outerShdw blurRad="50800" dist="38100" dir="2700000" algn="tl" rotWithShape="0">
                    <a:prstClr val="black"/>
                  </a:outerShdw>
                </a:effectLst>
                <a:latin typeface="Arial Rounded MT Bold" pitchFamily="34" charset="0"/>
              </a:rPr>
              <a:t>and compassionate.”</a:t>
            </a:r>
          </a:p>
        </p:txBody>
      </p:sp>
      <p:sp>
        <p:nvSpPr>
          <p:cNvPr id="10" name="TextBox 9">
            <a:extLst>
              <a:ext uri="{FF2B5EF4-FFF2-40B4-BE49-F238E27FC236}">
                <a16:creationId xmlns:a16="http://schemas.microsoft.com/office/drawing/2014/main" id="{4682441C-136B-4E67-83D6-38E9A6F1FB69}"/>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Psalm 145</a:t>
            </a:r>
          </a:p>
        </p:txBody>
      </p:sp>
      <p:cxnSp>
        <p:nvCxnSpPr>
          <p:cNvPr id="35846" name="Straight Connector 11">
            <a:extLst>
              <a:ext uri="{FF2B5EF4-FFF2-40B4-BE49-F238E27FC236}">
                <a16:creationId xmlns:a16="http://schemas.microsoft.com/office/drawing/2014/main" id="{C13AC4CE-3302-48F8-9AA3-A61E41761123}"/>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7D5B798-ED0D-4A97-9236-632BBB5A38A1}"/>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36867" name="Rectangle 3">
            <a:extLst>
              <a:ext uri="{FF2B5EF4-FFF2-40B4-BE49-F238E27FC236}">
                <a16:creationId xmlns:a16="http://schemas.microsoft.com/office/drawing/2014/main" id="{BBCF0F28-005A-4D7F-9946-CD011E343ADC}"/>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28B38089-6AC1-48B4-B7E0-2285D04A8FEE}"/>
              </a:ext>
            </a:extLst>
          </p:cNvPr>
          <p:cNvSpPr txBox="1"/>
          <p:nvPr/>
        </p:nvSpPr>
        <p:spPr>
          <a:xfrm>
            <a:off x="1490137" y="1987788"/>
            <a:ext cx="8876830" cy="894860"/>
          </a:xfrm>
          <a:prstGeom prst="rect">
            <a:avLst/>
          </a:prstGeom>
          <a:noFill/>
        </p:spPr>
        <p:txBody>
          <a:bodyPr>
            <a:spAutoFit/>
          </a:bodyPr>
          <a:lstStyle/>
          <a:p>
            <a:pPr algn="ctr">
              <a:spcBef>
                <a:spcPts val="3557"/>
              </a:spcBef>
              <a:defRPr/>
            </a:pPr>
            <a:r>
              <a:rPr lang="en-US" sz="5215" dirty="0">
                <a:solidFill>
                  <a:srgbClr val="FFFF00"/>
                </a:solidFill>
                <a:effectLst>
                  <a:outerShdw blurRad="50800" dist="38100" dir="2700000" algn="tl" rotWithShape="0">
                    <a:prstClr val="black"/>
                  </a:outerShdw>
                </a:effectLst>
                <a:latin typeface="Arial Rounded MT Bold" pitchFamily="34" charset="0"/>
              </a:rPr>
              <a:t>“The Lord is good to all.”</a:t>
            </a:r>
          </a:p>
        </p:txBody>
      </p:sp>
      <p:sp>
        <p:nvSpPr>
          <p:cNvPr id="10" name="TextBox 9">
            <a:extLst>
              <a:ext uri="{FF2B5EF4-FFF2-40B4-BE49-F238E27FC236}">
                <a16:creationId xmlns:a16="http://schemas.microsoft.com/office/drawing/2014/main" id="{EEA3ECF3-5067-4259-94C5-8D0E8CB59715}"/>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Psalm 145</a:t>
            </a:r>
          </a:p>
        </p:txBody>
      </p:sp>
      <p:cxnSp>
        <p:nvCxnSpPr>
          <p:cNvPr id="36870" name="Straight Connector 11">
            <a:extLst>
              <a:ext uri="{FF2B5EF4-FFF2-40B4-BE49-F238E27FC236}">
                <a16:creationId xmlns:a16="http://schemas.microsoft.com/office/drawing/2014/main" id="{F53855EE-1CA6-4073-A7B0-33BAEDFB2AA7}"/>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D21D5166-3ABF-4AEE-BD16-CC5736B45B80}"/>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37891" name="Rectangle 3">
            <a:extLst>
              <a:ext uri="{FF2B5EF4-FFF2-40B4-BE49-F238E27FC236}">
                <a16:creationId xmlns:a16="http://schemas.microsoft.com/office/drawing/2014/main" id="{1D2E0AB5-603F-47C3-8B35-8A517B328E52}"/>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4B388CBE-78B9-4577-8FD6-B54011559F0C}"/>
              </a:ext>
            </a:extLst>
          </p:cNvPr>
          <p:cNvSpPr txBox="1"/>
          <p:nvPr/>
        </p:nvSpPr>
        <p:spPr>
          <a:xfrm>
            <a:off x="1490137" y="1987785"/>
            <a:ext cx="8876830" cy="1697388"/>
          </a:xfrm>
          <a:prstGeom prst="rect">
            <a:avLst/>
          </a:prstGeom>
          <a:noFill/>
        </p:spPr>
        <p:txBody>
          <a:bodyPr>
            <a:spAutoFit/>
          </a:bodyPr>
          <a:lstStyle/>
          <a:p>
            <a:pPr algn="ctr">
              <a:spcBef>
                <a:spcPts val="3557"/>
              </a:spcBef>
              <a:defRPr/>
            </a:pPr>
            <a:r>
              <a:rPr lang="en-US" sz="5215" dirty="0">
                <a:solidFill>
                  <a:srgbClr val="FFFF00"/>
                </a:solidFill>
                <a:effectLst>
                  <a:outerShdw blurRad="50800" dist="38100" dir="2700000" algn="tl" rotWithShape="0">
                    <a:prstClr val="black"/>
                  </a:outerShdw>
                </a:effectLst>
                <a:latin typeface="Arial Rounded MT Bold" pitchFamily="34" charset="0"/>
              </a:rPr>
              <a:t>“The Lord is faithful to all His promises.”</a:t>
            </a:r>
          </a:p>
        </p:txBody>
      </p:sp>
      <p:sp>
        <p:nvSpPr>
          <p:cNvPr id="10" name="TextBox 9">
            <a:extLst>
              <a:ext uri="{FF2B5EF4-FFF2-40B4-BE49-F238E27FC236}">
                <a16:creationId xmlns:a16="http://schemas.microsoft.com/office/drawing/2014/main" id="{DC8351D6-DCC2-4368-AD85-F51480578AF3}"/>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Psalm 145</a:t>
            </a:r>
          </a:p>
        </p:txBody>
      </p:sp>
      <p:cxnSp>
        <p:nvCxnSpPr>
          <p:cNvPr id="37894" name="Straight Connector 11">
            <a:extLst>
              <a:ext uri="{FF2B5EF4-FFF2-40B4-BE49-F238E27FC236}">
                <a16:creationId xmlns:a16="http://schemas.microsoft.com/office/drawing/2014/main" id="{8DAADE0E-C814-4F6D-BE32-D8926AF4E8C6}"/>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6115636-6A22-49E5-A711-E20BE12F6F42}"/>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38915" name="Rectangle 3">
            <a:extLst>
              <a:ext uri="{FF2B5EF4-FFF2-40B4-BE49-F238E27FC236}">
                <a16:creationId xmlns:a16="http://schemas.microsoft.com/office/drawing/2014/main" id="{913C90BA-94ED-4EAA-BCD0-B4BB267014AD}"/>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1775CB40-791E-407A-B131-CA2C8B6A7A8F}"/>
              </a:ext>
            </a:extLst>
          </p:cNvPr>
          <p:cNvSpPr txBox="1"/>
          <p:nvPr/>
        </p:nvSpPr>
        <p:spPr>
          <a:xfrm>
            <a:off x="1490137" y="1987787"/>
            <a:ext cx="8876830" cy="2499915"/>
          </a:xfrm>
          <a:prstGeom prst="rect">
            <a:avLst/>
          </a:prstGeom>
          <a:noFill/>
        </p:spPr>
        <p:txBody>
          <a:bodyPr>
            <a:spAutoFit/>
          </a:bodyPr>
          <a:lstStyle/>
          <a:p>
            <a:pPr algn="ctr">
              <a:spcBef>
                <a:spcPts val="3557"/>
              </a:spcBef>
              <a:defRPr/>
            </a:pPr>
            <a:r>
              <a:rPr lang="en-US" sz="5215" dirty="0">
                <a:solidFill>
                  <a:srgbClr val="FFFF00"/>
                </a:solidFill>
                <a:effectLst>
                  <a:outerShdw blurRad="50800" dist="38100" dir="2700000" algn="tl" rotWithShape="0">
                    <a:prstClr val="black"/>
                  </a:outerShdw>
                </a:effectLst>
                <a:latin typeface="Arial Rounded MT Bold" pitchFamily="34" charset="0"/>
              </a:rPr>
              <a:t>“The Lord upholds all those who fall and lifts up all who are bowed down.”</a:t>
            </a:r>
          </a:p>
        </p:txBody>
      </p:sp>
      <p:sp>
        <p:nvSpPr>
          <p:cNvPr id="10" name="TextBox 9">
            <a:extLst>
              <a:ext uri="{FF2B5EF4-FFF2-40B4-BE49-F238E27FC236}">
                <a16:creationId xmlns:a16="http://schemas.microsoft.com/office/drawing/2014/main" id="{EA00B543-E5CE-40C1-A8A2-DDFD843350AC}"/>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Psalm 145</a:t>
            </a:r>
          </a:p>
        </p:txBody>
      </p:sp>
      <p:cxnSp>
        <p:nvCxnSpPr>
          <p:cNvPr id="38918" name="Straight Connector 11">
            <a:extLst>
              <a:ext uri="{FF2B5EF4-FFF2-40B4-BE49-F238E27FC236}">
                <a16:creationId xmlns:a16="http://schemas.microsoft.com/office/drawing/2014/main" id="{54AD9D5A-5C2C-45EC-A7C2-B21118384F95}"/>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F67A312-0EA5-4E63-A823-81FEC4DD916E}"/>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39939" name="Rectangle 3">
            <a:extLst>
              <a:ext uri="{FF2B5EF4-FFF2-40B4-BE49-F238E27FC236}">
                <a16:creationId xmlns:a16="http://schemas.microsoft.com/office/drawing/2014/main" id="{98925E30-4CA7-4372-8DD7-BBE800297A04}"/>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A6349BE0-7105-4D4F-9DBC-BE45FC65E3DE}"/>
              </a:ext>
            </a:extLst>
          </p:cNvPr>
          <p:cNvSpPr txBox="1"/>
          <p:nvPr/>
        </p:nvSpPr>
        <p:spPr>
          <a:xfrm>
            <a:off x="1490137" y="1987785"/>
            <a:ext cx="8876830" cy="1697388"/>
          </a:xfrm>
          <a:prstGeom prst="rect">
            <a:avLst/>
          </a:prstGeom>
          <a:noFill/>
        </p:spPr>
        <p:txBody>
          <a:bodyPr>
            <a:spAutoFit/>
          </a:bodyPr>
          <a:lstStyle/>
          <a:p>
            <a:pPr algn="ctr">
              <a:spcBef>
                <a:spcPts val="3557"/>
              </a:spcBef>
              <a:defRPr/>
            </a:pPr>
            <a:r>
              <a:rPr lang="en-US" sz="5215" dirty="0">
                <a:solidFill>
                  <a:srgbClr val="FFFF00"/>
                </a:solidFill>
                <a:effectLst>
                  <a:outerShdw blurRad="50800" dist="38100" dir="2700000" algn="tl" rotWithShape="0">
                    <a:prstClr val="black"/>
                  </a:outerShdw>
                </a:effectLst>
                <a:latin typeface="Arial Rounded MT Bold" pitchFamily="34" charset="0"/>
              </a:rPr>
              <a:t>“The Lord is righteous in all His ways.”</a:t>
            </a:r>
          </a:p>
        </p:txBody>
      </p:sp>
      <p:sp>
        <p:nvSpPr>
          <p:cNvPr id="10" name="TextBox 9">
            <a:extLst>
              <a:ext uri="{FF2B5EF4-FFF2-40B4-BE49-F238E27FC236}">
                <a16:creationId xmlns:a16="http://schemas.microsoft.com/office/drawing/2014/main" id="{5B208FC3-4F19-4757-917D-C3EF7E793086}"/>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Psalm 145</a:t>
            </a:r>
          </a:p>
        </p:txBody>
      </p:sp>
      <p:cxnSp>
        <p:nvCxnSpPr>
          <p:cNvPr id="39942" name="Straight Connector 11">
            <a:extLst>
              <a:ext uri="{FF2B5EF4-FFF2-40B4-BE49-F238E27FC236}">
                <a16:creationId xmlns:a16="http://schemas.microsoft.com/office/drawing/2014/main" id="{7B859FC8-AC60-42A5-801C-4081124FD188}"/>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4460FC94-78C1-48AC-B335-6CC24177FCA2}"/>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40963" name="Rectangle 3">
            <a:extLst>
              <a:ext uri="{FF2B5EF4-FFF2-40B4-BE49-F238E27FC236}">
                <a16:creationId xmlns:a16="http://schemas.microsoft.com/office/drawing/2014/main" id="{AF0BF9D0-0823-46BE-9DFF-5AB49C936B96}"/>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8202F8E6-3B24-435C-BB40-5EF1A1EF0350}"/>
              </a:ext>
            </a:extLst>
          </p:cNvPr>
          <p:cNvSpPr txBox="1"/>
          <p:nvPr/>
        </p:nvSpPr>
        <p:spPr>
          <a:xfrm>
            <a:off x="1490137" y="1987785"/>
            <a:ext cx="8876830" cy="1697388"/>
          </a:xfrm>
          <a:prstGeom prst="rect">
            <a:avLst/>
          </a:prstGeom>
          <a:noFill/>
        </p:spPr>
        <p:txBody>
          <a:bodyPr>
            <a:spAutoFit/>
          </a:bodyPr>
          <a:lstStyle/>
          <a:p>
            <a:pPr algn="ctr">
              <a:spcBef>
                <a:spcPts val="3557"/>
              </a:spcBef>
              <a:defRPr/>
            </a:pPr>
            <a:r>
              <a:rPr lang="en-US" sz="5215" dirty="0">
                <a:solidFill>
                  <a:srgbClr val="FFFF00"/>
                </a:solidFill>
                <a:effectLst>
                  <a:outerShdw blurRad="50800" dist="38100" dir="2700000" algn="tl" rotWithShape="0">
                    <a:prstClr val="black"/>
                  </a:outerShdw>
                </a:effectLst>
                <a:latin typeface="Arial Rounded MT Bold" pitchFamily="34" charset="0"/>
              </a:rPr>
              <a:t>“The Lord is near to all who call on him.”</a:t>
            </a:r>
          </a:p>
        </p:txBody>
      </p:sp>
      <p:sp>
        <p:nvSpPr>
          <p:cNvPr id="10" name="TextBox 9">
            <a:extLst>
              <a:ext uri="{FF2B5EF4-FFF2-40B4-BE49-F238E27FC236}">
                <a16:creationId xmlns:a16="http://schemas.microsoft.com/office/drawing/2014/main" id="{CB571E97-02BA-4CE4-8BD8-F1FED9BE74E0}"/>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Psalm 145</a:t>
            </a:r>
          </a:p>
        </p:txBody>
      </p:sp>
      <p:cxnSp>
        <p:nvCxnSpPr>
          <p:cNvPr id="40966" name="Straight Connector 11">
            <a:extLst>
              <a:ext uri="{FF2B5EF4-FFF2-40B4-BE49-F238E27FC236}">
                <a16:creationId xmlns:a16="http://schemas.microsoft.com/office/drawing/2014/main" id="{774DA100-353D-473B-8488-03A308D210BC}"/>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FDA2C85-5BC4-4D7C-8262-C0A4924FAC19}"/>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41987" name="Rectangle 3">
            <a:extLst>
              <a:ext uri="{FF2B5EF4-FFF2-40B4-BE49-F238E27FC236}">
                <a16:creationId xmlns:a16="http://schemas.microsoft.com/office/drawing/2014/main" id="{7369F8F5-3E39-4F7B-80EC-5793DD2F06AD}"/>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3EC78A0A-B944-440D-B440-EFB42D018030}"/>
              </a:ext>
            </a:extLst>
          </p:cNvPr>
          <p:cNvSpPr txBox="1"/>
          <p:nvPr/>
        </p:nvSpPr>
        <p:spPr>
          <a:xfrm>
            <a:off x="1490137" y="1987785"/>
            <a:ext cx="8876830" cy="1697388"/>
          </a:xfrm>
          <a:prstGeom prst="rect">
            <a:avLst/>
          </a:prstGeom>
          <a:noFill/>
        </p:spPr>
        <p:txBody>
          <a:bodyPr>
            <a:spAutoFit/>
          </a:bodyPr>
          <a:lstStyle/>
          <a:p>
            <a:pPr algn="ctr">
              <a:spcBef>
                <a:spcPts val="3557"/>
              </a:spcBef>
              <a:defRPr/>
            </a:pPr>
            <a:r>
              <a:rPr lang="en-US" sz="5215" dirty="0">
                <a:solidFill>
                  <a:srgbClr val="FFFF00"/>
                </a:solidFill>
                <a:effectLst>
                  <a:outerShdw blurRad="50800" dist="38100" dir="2700000" algn="tl" rotWithShape="0">
                    <a:prstClr val="black"/>
                  </a:outerShdw>
                </a:effectLst>
                <a:latin typeface="Arial Rounded MT Bold" pitchFamily="34" charset="0"/>
              </a:rPr>
              <a:t>“The Lord watches over all who love him.”</a:t>
            </a:r>
          </a:p>
        </p:txBody>
      </p:sp>
      <p:sp>
        <p:nvSpPr>
          <p:cNvPr id="10" name="TextBox 9">
            <a:extLst>
              <a:ext uri="{FF2B5EF4-FFF2-40B4-BE49-F238E27FC236}">
                <a16:creationId xmlns:a16="http://schemas.microsoft.com/office/drawing/2014/main" id="{E270D6FA-2D19-4D3A-911F-1838D879BCF6}"/>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Psalm 145</a:t>
            </a:r>
          </a:p>
        </p:txBody>
      </p:sp>
      <p:cxnSp>
        <p:nvCxnSpPr>
          <p:cNvPr id="41990" name="Straight Connector 11">
            <a:extLst>
              <a:ext uri="{FF2B5EF4-FFF2-40B4-BE49-F238E27FC236}">
                <a16:creationId xmlns:a16="http://schemas.microsoft.com/office/drawing/2014/main" id="{83F9A3DE-F171-4B0A-9BFC-D4682152D619}"/>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43EA25A-4F70-45E7-8F09-2160FFF93A42}"/>
              </a:ext>
            </a:extLst>
          </p:cNvPr>
          <p:cNvSpPr>
            <a:spLocks noChangeArrowheads="1"/>
          </p:cNvSpPr>
          <p:nvPr/>
        </p:nvSpPr>
        <p:spPr bwMode="auto">
          <a:xfrm>
            <a:off x="3" y="-634997"/>
            <a:ext cx="12190119" cy="8126119"/>
          </a:xfrm>
          <a:prstGeom prst="rect">
            <a:avLst/>
          </a:prstGeom>
          <a:gradFill rotWithShape="0">
            <a:gsLst>
              <a:gs pos="0">
                <a:srgbClr val="000029"/>
              </a:gs>
              <a:gs pos="100000">
                <a:srgbClr val="0000CC"/>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grpSp>
        <p:nvGrpSpPr>
          <p:cNvPr id="5123" name="Group 13">
            <a:extLst>
              <a:ext uri="{FF2B5EF4-FFF2-40B4-BE49-F238E27FC236}">
                <a16:creationId xmlns:a16="http://schemas.microsoft.com/office/drawing/2014/main" id="{2B747579-3EAF-40E3-BBBF-D23F88AF95E8}"/>
              </a:ext>
            </a:extLst>
          </p:cNvPr>
          <p:cNvGrpSpPr>
            <a:grpSpLocks/>
          </p:cNvGrpSpPr>
          <p:nvPr/>
        </p:nvGrpSpPr>
        <p:grpSpPr bwMode="auto">
          <a:xfrm>
            <a:off x="1253070" y="448737"/>
            <a:ext cx="10080978" cy="2640082"/>
            <a:chOff x="1057275" y="914400"/>
            <a:chExt cx="8505825" cy="2227569"/>
          </a:xfrm>
        </p:grpSpPr>
        <p:sp>
          <p:nvSpPr>
            <p:cNvPr id="10" name="TextBox 9">
              <a:extLst>
                <a:ext uri="{FF2B5EF4-FFF2-40B4-BE49-F238E27FC236}">
                  <a16:creationId xmlns:a16="http://schemas.microsoft.com/office/drawing/2014/main" id="{C1D479BE-F0EC-485C-8B41-B773BA59B035}"/>
                </a:ext>
              </a:extLst>
            </p:cNvPr>
            <p:cNvSpPr txBox="1"/>
            <p:nvPr/>
          </p:nvSpPr>
          <p:spPr>
            <a:xfrm>
              <a:off x="1943100" y="914400"/>
              <a:ext cx="3733800" cy="2227569"/>
            </a:xfrm>
            <a:prstGeom prst="rect">
              <a:avLst/>
            </a:prstGeom>
            <a:noFill/>
          </p:spPr>
          <p:txBody>
            <a:bodyPr>
              <a:spAutoFit/>
            </a:bodyPr>
            <a:lstStyle/>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located</a:t>
              </a:r>
            </a:p>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advantage</a:t>
              </a:r>
            </a:p>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able</a:t>
              </a:r>
            </a:p>
          </p:txBody>
        </p:sp>
        <p:sp>
          <p:nvSpPr>
            <p:cNvPr id="11" name="TextBox 10">
              <a:extLst>
                <a:ext uri="{FF2B5EF4-FFF2-40B4-BE49-F238E27FC236}">
                  <a16:creationId xmlns:a16="http://schemas.microsoft.com/office/drawing/2014/main" id="{4C7A4FBC-E2D6-4EF1-97BC-A3541BF8E9CA}"/>
                </a:ext>
              </a:extLst>
            </p:cNvPr>
            <p:cNvSpPr txBox="1"/>
            <p:nvPr/>
          </p:nvSpPr>
          <p:spPr>
            <a:xfrm>
              <a:off x="1057275" y="914400"/>
              <a:ext cx="1066800" cy="2227569"/>
            </a:xfrm>
            <a:prstGeom prst="rect">
              <a:avLst/>
            </a:prstGeom>
            <a:noFill/>
          </p:spPr>
          <p:txBody>
            <a:bodyPr>
              <a:spAutoFit/>
            </a:bodyPr>
            <a:lstStyle/>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p:txBody>
        </p:sp>
        <p:sp>
          <p:nvSpPr>
            <p:cNvPr id="12" name="TextBox 11">
              <a:extLst>
                <a:ext uri="{FF2B5EF4-FFF2-40B4-BE49-F238E27FC236}">
                  <a16:creationId xmlns:a16="http://schemas.microsoft.com/office/drawing/2014/main" id="{634DB2D6-AF5A-40DC-813F-B5B249CF103A}"/>
                </a:ext>
              </a:extLst>
            </p:cNvPr>
            <p:cNvSpPr txBox="1"/>
            <p:nvPr/>
          </p:nvSpPr>
          <p:spPr>
            <a:xfrm>
              <a:off x="6972300" y="914400"/>
              <a:ext cx="2590800" cy="2227569"/>
            </a:xfrm>
            <a:prstGeom prst="rect">
              <a:avLst/>
            </a:prstGeom>
            <a:noFill/>
          </p:spPr>
          <p:txBody>
            <a:bodyPr>
              <a:spAutoFit/>
            </a:bodyPr>
            <a:lstStyle/>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appear</a:t>
              </a:r>
            </a:p>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believe</a:t>
              </a:r>
            </a:p>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own</a:t>
              </a:r>
            </a:p>
          </p:txBody>
        </p:sp>
        <p:sp>
          <p:nvSpPr>
            <p:cNvPr id="13" name="TextBox 12">
              <a:extLst>
                <a:ext uri="{FF2B5EF4-FFF2-40B4-BE49-F238E27FC236}">
                  <a16:creationId xmlns:a16="http://schemas.microsoft.com/office/drawing/2014/main" id="{06D94F29-5BEE-4397-A660-CE0BB56BCC93}"/>
                </a:ext>
              </a:extLst>
            </p:cNvPr>
            <p:cNvSpPr txBox="1"/>
            <p:nvPr/>
          </p:nvSpPr>
          <p:spPr>
            <a:xfrm>
              <a:off x="6097588" y="914400"/>
              <a:ext cx="1066800" cy="2227569"/>
            </a:xfrm>
            <a:prstGeom prst="rect">
              <a:avLst/>
            </a:prstGeom>
            <a:noFill/>
          </p:spPr>
          <p:txBody>
            <a:bodyPr>
              <a:spAutoFit/>
            </a:bodyPr>
            <a:lstStyle/>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a:p>
              <a:pPr algn="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a:t>
              </a:r>
            </a:p>
          </p:txBody>
        </p:sp>
      </p:grpSp>
      <p:sp>
        <p:nvSpPr>
          <p:cNvPr id="14" name="TextBox 13">
            <a:extLst>
              <a:ext uri="{FF2B5EF4-FFF2-40B4-BE49-F238E27FC236}">
                <a16:creationId xmlns:a16="http://schemas.microsoft.com/office/drawing/2014/main" id="{F53F170D-34B8-432A-96EE-70A44DD151D7}"/>
              </a:ext>
            </a:extLst>
          </p:cNvPr>
          <p:cNvSpPr txBox="1"/>
          <p:nvPr/>
        </p:nvSpPr>
        <p:spPr>
          <a:xfrm>
            <a:off x="4333054" y="3656660"/>
            <a:ext cx="1700859" cy="1077218"/>
          </a:xfrm>
          <a:prstGeom prst="rect">
            <a:avLst/>
          </a:prstGeom>
          <a:noFill/>
        </p:spPr>
        <p:txBody>
          <a:bodyPr>
            <a:spAutoFit/>
          </a:bodyPr>
          <a:lstStyle/>
          <a:p>
            <a:pPr algn="ctr">
              <a:spcBef>
                <a:spcPts val="1422"/>
              </a:spcBef>
              <a:defRPr/>
            </a:pPr>
            <a:r>
              <a:rPr lang="en-US" sz="6400" dirty="0" err="1">
                <a:solidFill>
                  <a:srgbClr val="66FFFF"/>
                </a:solidFill>
                <a:effectLst>
                  <a:outerShdw blurRad="38100" dist="38100" dir="2700000" algn="tl">
                    <a:srgbClr val="000000"/>
                  </a:outerShdw>
                </a:effectLst>
                <a:latin typeface="Arial Rounded MT Bold" pitchFamily="34" charset="0"/>
              </a:rPr>
              <a:t>Dis</a:t>
            </a:r>
            <a:endParaRPr lang="en-US" sz="6400" dirty="0">
              <a:solidFill>
                <a:srgbClr val="66FFFF"/>
              </a:solidFill>
              <a:effectLst>
                <a:outerShdw blurRad="38100" dist="38100" dir="2700000" algn="tl">
                  <a:srgbClr val="000000"/>
                </a:outerShdw>
              </a:effectLst>
              <a:latin typeface="Arial Rounded MT Bold" pitchFamily="34" charset="0"/>
            </a:endParaRPr>
          </a:p>
        </p:txBody>
      </p:sp>
      <p:sp>
        <p:nvSpPr>
          <p:cNvPr id="15" name="TextBox 14">
            <a:extLst>
              <a:ext uri="{FF2B5EF4-FFF2-40B4-BE49-F238E27FC236}">
                <a16:creationId xmlns:a16="http://schemas.microsoft.com/office/drawing/2014/main" id="{8D28E1CD-3F07-4A78-B597-61D0F1EEED7D}"/>
              </a:ext>
            </a:extLst>
          </p:cNvPr>
          <p:cNvSpPr txBox="1"/>
          <p:nvPr/>
        </p:nvSpPr>
        <p:spPr>
          <a:xfrm>
            <a:off x="5533438" y="3652897"/>
            <a:ext cx="2415822" cy="1077218"/>
          </a:xfrm>
          <a:prstGeom prst="rect">
            <a:avLst/>
          </a:prstGeom>
          <a:noFill/>
        </p:spPr>
        <p:txBody>
          <a:bodyPr>
            <a:spAutoFit/>
          </a:bodyPr>
          <a:lstStyle/>
          <a:p>
            <a:pPr algn="ctr">
              <a:spcBef>
                <a:spcPts val="1422"/>
              </a:spcBef>
              <a:defRPr/>
            </a:pPr>
            <a:r>
              <a:rPr lang="en-US" sz="6400" dirty="0">
                <a:solidFill>
                  <a:srgbClr val="66FFFF"/>
                </a:solidFill>
                <a:effectLst>
                  <a:outerShdw blurRad="38100" dist="38100" dir="2700000" algn="tl">
                    <a:srgbClr val="000000"/>
                  </a:outerShdw>
                </a:effectLst>
                <a:latin typeface="Arial Rounded MT Bold" pitchFamily="34" charset="0"/>
              </a:rPr>
              <a:t>ease</a:t>
            </a:r>
          </a:p>
        </p:txBody>
      </p:sp>
      <p:sp>
        <p:nvSpPr>
          <p:cNvPr id="16" name="TextBox 15">
            <a:extLst>
              <a:ext uri="{FF2B5EF4-FFF2-40B4-BE49-F238E27FC236}">
                <a16:creationId xmlns:a16="http://schemas.microsoft.com/office/drawing/2014/main" id="{634A5269-38A8-42F4-B437-11639E670732}"/>
              </a:ext>
            </a:extLst>
          </p:cNvPr>
          <p:cNvSpPr txBox="1"/>
          <p:nvPr/>
        </p:nvSpPr>
        <p:spPr>
          <a:xfrm>
            <a:off x="5268148" y="3652897"/>
            <a:ext cx="701793" cy="1077218"/>
          </a:xfrm>
          <a:prstGeom prst="rect">
            <a:avLst/>
          </a:prstGeom>
          <a:noFill/>
        </p:spPr>
        <p:txBody>
          <a:bodyPr>
            <a:spAutoFit/>
          </a:bodyPr>
          <a:lstStyle/>
          <a:p>
            <a:pPr algn="ctr">
              <a:spcBef>
                <a:spcPts val="1422"/>
              </a:spcBef>
              <a:defRPr/>
            </a:pPr>
            <a:r>
              <a:rPr lang="en-US" sz="6400" dirty="0">
                <a:solidFill>
                  <a:srgbClr val="66FFFF"/>
                </a:solidFill>
                <a:effectLst>
                  <a:outerShdw blurRad="38100" dist="38100" dir="2700000" algn="tl">
                    <a:srgbClr val="000000"/>
                  </a:outerShdw>
                </a:effectLst>
                <a:latin typeface="Arial Rounded MT Bold" pitchFamily="34" charset="0"/>
              </a:rPr>
              <a: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path" presetSubtype="0" accel="50000" decel="50000" fill="hold" grpId="0" nodeType="afterEffect">
                                  <p:stCondLst>
                                    <p:cond delay="0"/>
                                  </p:stCondLst>
                                  <p:childTnLst>
                                    <p:animMotion origin="layout" path="M 1.27912E-6 0.00069 L -0.02561 0.00069 " pathEditMode="relative" rAng="0" ptsTypes="AA">
                                      <p:cBhvr>
                                        <p:cTn id="6" dur="2000" fill="hold"/>
                                        <p:tgtEl>
                                          <p:spTgt spid="14"/>
                                        </p:tgtEl>
                                        <p:attrNameLst>
                                          <p:attrName>ppt_x</p:attrName>
                                          <p:attrName>ppt_y</p:attrName>
                                        </p:attrNameLst>
                                      </p:cBhvr>
                                      <p:rCtr x="-1281" y="0"/>
                                    </p:animMotion>
                                  </p:childTnLst>
                                </p:cTn>
                              </p:par>
                              <p:par>
                                <p:cTn id="7" presetID="10"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animEffect transition="in" filter="fade">
                                      <p:cBhvr>
                                        <p:cTn id="9"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20033324-6B42-4089-B17E-F35CB35D1DFA}"/>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43011" name="Rectangle 3">
            <a:extLst>
              <a:ext uri="{FF2B5EF4-FFF2-40B4-BE49-F238E27FC236}">
                <a16:creationId xmlns:a16="http://schemas.microsoft.com/office/drawing/2014/main" id="{B7F48EB9-E3B4-44C5-8AEA-DD3887182D9B}"/>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FF7EF5E6-D304-4502-BED5-DD8BFA1F06A5}"/>
              </a:ext>
            </a:extLst>
          </p:cNvPr>
          <p:cNvSpPr txBox="1"/>
          <p:nvPr/>
        </p:nvSpPr>
        <p:spPr>
          <a:xfrm>
            <a:off x="1490137" y="1987787"/>
            <a:ext cx="8876830" cy="2499915"/>
          </a:xfrm>
          <a:prstGeom prst="rect">
            <a:avLst/>
          </a:prstGeom>
          <a:noFill/>
        </p:spPr>
        <p:txBody>
          <a:bodyPr>
            <a:spAutoFit/>
          </a:bodyPr>
          <a:lstStyle/>
          <a:p>
            <a:pPr algn="ctr">
              <a:spcBef>
                <a:spcPts val="0"/>
              </a:spcBef>
              <a:defRPr/>
            </a:pPr>
            <a:r>
              <a:rPr lang="en-US" sz="5215" dirty="0">
                <a:solidFill>
                  <a:srgbClr val="FFFF00"/>
                </a:solidFill>
                <a:effectLst>
                  <a:outerShdw blurRad="50800" dist="38100" dir="2700000" algn="tl" rotWithShape="0">
                    <a:prstClr val="black"/>
                  </a:outerShdw>
                </a:effectLst>
                <a:latin typeface="Arial Rounded MT Bold" pitchFamily="34" charset="0"/>
              </a:rPr>
              <a:t>“Let every creature</a:t>
            </a:r>
          </a:p>
          <a:p>
            <a:pPr algn="ctr">
              <a:spcBef>
                <a:spcPts val="0"/>
              </a:spcBef>
              <a:defRPr/>
            </a:pPr>
            <a:r>
              <a:rPr lang="en-US" sz="5215" dirty="0">
                <a:solidFill>
                  <a:srgbClr val="FFFF00"/>
                </a:solidFill>
                <a:effectLst>
                  <a:outerShdw blurRad="50800" dist="38100" dir="2700000" algn="tl" rotWithShape="0">
                    <a:prstClr val="black"/>
                  </a:outerShdw>
                </a:effectLst>
                <a:latin typeface="Arial Rounded MT Bold" pitchFamily="34" charset="0"/>
              </a:rPr>
              <a:t>praise his holy name</a:t>
            </a:r>
          </a:p>
          <a:p>
            <a:pPr algn="ctr">
              <a:spcBef>
                <a:spcPts val="0"/>
              </a:spcBef>
              <a:defRPr/>
            </a:pPr>
            <a:r>
              <a:rPr lang="en-US" sz="5215" dirty="0">
                <a:solidFill>
                  <a:srgbClr val="FFFF00"/>
                </a:solidFill>
                <a:effectLst>
                  <a:outerShdw blurRad="50800" dist="38100" dir="2700000" algn="tl" rotWithShape="0">
                    <a:prstClr val="black"/>
                  </a:outerShdw>
                </a:effectLst>
                <a:latin typeface="Arial Rounded MT Bold" pitchFamily="34" charset="0"/>
              </a:rPr>
              <a:t>for ever and ever!”</a:t>
            </a:r>
          </a:p>
        </p:txBody>
      </p:sp>
      <p:sp>
        <p:nvSpPr>
          <p:cNvPr id="10" name="TextBox 9">
            <a:extLst>
              <a:ext uri="{FF2B5EF4-FFF2-40B4-BE49-F238E27FC236}">
                <a16:creationId xmlns:a16="http://schemas.microsoft.com/office/drawing/2014/main" id="{22542CA2-3EEB-488D-8C9D-B6294B320764}"/>
              </a:ext>
            </a:extLst>
          </p:cNvPr>
          <p:cNvSpPr txBox="1"/>
          <p:nvPr/>
        </p:nvSpPr>
        <p:spPr>
          <a:xfrm>
            <a:off x="2575749" y="-183442"/>
            <a:ext cx="6728178" cy="967829"/>
          </a:xfrm>
          <a:prstGeom prst="rect">
            <a:avLst/>
          </a:prstGeom>
          <a:noFill/>
        </p:spPr>
        <p:txBody>
          <a:bodyPr>
            <a:spAutoFit/>
          </a:bodyPr>
          <a:lstStyle/>
          <a:p>
            <a:pPr algn="ctr">
              <a:defRPr/>
            </a:pPr>
            <a:r>
              <a:rPr lang="en-US" sz="5689">
                <a:solidFill>
                  <a:srgbClr val="66FFFF"/>
                </a:solidFill>
                <a:effectLst>
                  <a:outerShdw blurRad="38100" dist="38100" dir="2700000" algn="tl">
                    <a:srgbClr val="000000"/>
                  </a:outerShdw>
                </a:effectLst>
                <a:latin typeface="Arial Rounded MT Bold" pitchFamily="34" charset="0"/>
              </a:rPr>
              <a:t>Psalm 145</a:t>
            </a:r>
          </a:p>
        </p:txBody>
      </p:sp>
      <p:cxnSp>
        <p:nvCxnSpPr>
          <p:cNvPr id="43014" name="Straight Connector 11">
            <a:extLst>
              <a:ext uri="{FF2B5EF4-FFF2-40B4-BE49-F238E27FC236}">
                <a16:creationId xmlns:a16="http://schemas.microsoft.com/office/drawing/2014/main" id="{7EEF602C-A44C-4BDB-9BDE-63DBCACBBCDD}"/>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3FF5D10B-F031-4AB4-B4B8-E36BFAA2094F}"/>
              </a:ext>
            </a:extLst>
          </p:cNvPr>
          <p:cNvSpPr txBox="1"/>
          <p:nvPr/>
        </p:nvSpPr>
        <p:spPr bwMode="auto">
          <a:xfrm>
            <a:off x="1111960" y="559746"/>
            <a:ext cx="9725377" cy="5558316"/>
          </a:xfrm>
          <a:prstGeom prst="rect">
            <a:avLst/>
          </a:prstGeom>
          <a:noFill/>
        </p:spPr>
        <p:txBody>
          <a:bodyPr>
            <a:spAutoFit/>
          </a:bodyPr>
          <a:lstStyle/>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Disease: Spinal decay creates a “dis-ease” in the body—a lack of normal “ease” or function.</a:t>
            </a:r>
          </a:p>
          <a:p>
            <a:pPr>
              <a:spcBef>
                <a:spcPts val="1422"/>
              </a:spcBef>
              <a:defRPr/>
            </a:pPr>
            <a:r>
              <a:rPr lang="en-US" sz="4741" dirty="0">
                <a:solidFill>
                  <a:srgbClr val="FFFF00"/>
                </a:solidFill>
                <a:effectLst>
                  <a:outerShdw blurRad="50800" dist="38100" dir="2700000" algn="tl" rotWithShape="0">
                    <a:srgbClr val="000000"/>
                  </a:outerShdw>
                </a:effectLst>
                <a:latin typeface="Arial Rounded MT Bold" pitchFamily="34" charset="0"/>
              </a:rPr>
              <a:t>In a state of dis-ease the opportunity for disease is enhanced.</a:t>
            </a:r>
          </a:p>
          <a:p>
            <a:pPr>
              <a:spcBef>
                <a:spcPts val="1422"/>
              </a:spcBef>
              <a:defRPr/>
            </a:pPr>
            <a:r>
              <a:rPr lang="en-US" sz="4741" i="1" dirty="0">
                <a:solidFill>
                  <a:srgbClr val="FFFF00"/>
                </a:solidFill>
                <a:effectLst>
                  <a:outerShdw blurRad="50800" dist="38100" dir="2700000" algn="tl" rotWithShape="0">
                    <a:srgbClr val="000000"/>
                  </a:outerShdw>
                </a:effectLst>
                <a:latin typeface="Arial Rounded MT Bold" pitchFamily="34" charset="0"/>
              </a:rPr>
              <a:t>Obsolete: Lack of ease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1000"/>
                                        <p:tgtEl>
                                          <p:spTgt spid="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fade">
                                      <p:cBhvr>
                                        <p:cTn id="12" dur="1000"/>
                                        <p:tgtEl>
                                          <p:spTgt spid="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xEl>
                                              <p:pRg st="2" end="2"/>
                                            </p:txEl>
                                          </p:spTgt>
                                        </p:tgtEl>
                                        <p:attrNameLst>
                                          <p:attrName>style.visibility</p:attrName>
                                        </p:attrNameLst>
                                      </p:cBhvr>
                                      <p:to>
                                        <p:strVal val="visible"/>
                                      </p:to>
                                    </p:set>
                                    <p:animEffect transition="in" filter="fade">
                                      <p:cBhvr>
                                        <p:cTn id="17" dur="1000"/>
                                        <p:tgtEl>
                                          <p:spTgt spid="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2D8F4B3-B40F-4048-9D7D-B58C63E6FAA4}"/>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7171" name="Rectangle 3">
            <a:extLst>
              <a:ext uri="{FF2B5EF4-FFF2-40B4-BE49-F238E27FC236}">
                <a16:creationId xmlns:a16="http://schemas.microsoft.com/office/drawing/2014/main" id="{E014E566-85A9-412A-B0DA-5D175BC8C5F8}"/>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B2B99B43-D796-42BF-B857-BEED4E95BF19}"/>
              </a:ext>
            </a:extLst>
          </p:cNvPr>
          <p:cNvSpPr txBox="1"/>
          <p:nvPr/>
        </p:nvSpPr>
        <p:spPr>
          <a:xfrm>
            <a:off x="1490133" y="1987787"/>
            <a:ext cx="3251200" cy="894860"/>
          </a:xfrm>
          <a:prstGeom prst="rect">
            <a:avLst/>
          </a:prstGeom>
          <a:noFill/>
        </p:spPr>
        <p:txBody>
          <a:bodyPr>
            <a:spAutoFit/>
          </a:bodyPr>
          <a:lstStyle/>
          <a:p>
            <a:pPr>
              <a:spcBef>
                <a:spcPts val="3557"/>
              </a:spcBef>
              <a:defRPr/>
            </a:pPr>
            <a:r>
              <a:rPr lang="en-US" sz="5215">
                <a:solidFill>
                  <a:srgbClr val="FFFF00"/>
                </a:solidFill>
                <a:effectLst>
                  <a:outerShdw blurRad="38100" dist="38100" dir="2700000" algn="tl">
                    <a:srgbClr val="000000"/>
                  </a:outerShdw>
                </a:effectLst>
                <a:latin typeface="Arial Rounded MT Bold" pitchFamily="34" charset="0"/>
              </a:rPr>
              <a:t>Anxiety</a:t>
            </a:r>
          </a:p>
        </p:txBody>
      </p:sp>
      <p:sp>
        <p:nvSpPr>
          <p:cNvPr id="10" name="TextBox 9">
            <a:extLst>
              <a:ext uri="{FF2B5EF4-FFF2-40B4-BE49-F238E27FC236}">
                <a16:creationId xmlns:a16="http://schemas.microsoft.com/office/drawing/2014/main" id="{4D5540EE-FE01-4606-93C3-1947BF81D65C}"/>
              </a:ext>
            </a:extLst>
          </p:cNvPr>
          <p:cNvSpPr txBox="1"/>
          <p:nvPr/>
        </p:nvSpPr>
        <p:spPr>
          <a:xfrm>
            <a:off x="1503304" y="38573"/>
            <a:ext cx="9149644" cy="894860"/>
          </a:xfrm>
          <a:prstGeom prst="rect">
            <a:avLst/>
          </a:prstGeom>
          <a:noFill/>
        </p:spPr>
        <p:txBody>
          <a:bodyPr>
            <a:spAutoFit/>
          </a:bodyPr>
          <a:lstStyle/>
          <a:p>
            <a:pPr algn="ctr">
              <a:defRPr/>
            </a:pPr>
            <a:r>
              <a:rPr lang="en-US" sz="5215" dirty="0">
                <a:solidFill>
                  <a:srgbClr val="66FFFF"/>
                </a:solidFill>
                <a:effectLst>
                  <a:outerShdw blurRad="38100" dist="38100" dir="2700000" algn="tl">
                    <a:srgbClr val="000000"/>
                  </a:outerShdw>
                </a:effectLst>
                <a:latin typeface="Arial Rounded MT Bold" pitchFamily="34" charset="0"/>
              </a:rPr>
              <a:t>What Causes </a:t>
            </a:r>
            <a:r>
              <a:rPr lang="en-US" sz="5215" dirty="0" err="1">
                <a:solidFill>
                  <a:srgbClr val="66FFFF"/>
                </a:solidFill>
                <a:effectLst>
                  <a:outerShdw blurRad="38100" dist="38100" dir="2700000" algn="tl">
                    <a:srgbClr val="000000"/>
                  </a:outerShdw>
                </a:effectLst>
                <a:latin typeface="Arial Rounded MT Bold" pitchFamily="34" charset="0"/>
              </a:rPr>
              <a:t>Dis</a:t>
            </a:r>
            <a:r>
              <a:rPr lang="en-US" sz="5215" dirty="0">
                <a:solidFill>
                  <a:srgbClr val="66FFFF"/>
                </a:solidFill>
                <a:effectLst>
                  <a:outerShdw blurRad="38100" dist="38100" dir="2700000" algn="tl">
                    <a:srgbClr val="000000"/>
                  </a:outerShdw>
                </a:effectLst>
                <a:latin typeface="Arial Rounded MT Bold" pitchFamily="34" charset="0"/>
              </a:rPr>
              <a:t>-Ease?</a:t>
            </a:r>
          </a:p>
        </p:txBody>
      </p:sp>
      <p:cxnSp>
        <p:nvCxnSpPr>
          <p:cNvPr id="7174" name="Straight Connector 11">
            <a:extLst>
              <a:ext uri="{FF2B5EF4-FFF2-40B4-BE49-F238E27FC236}">
                <a16:creationId xmlns:a16="http://schemas.microsoft.com/office/drawing/2014/main" id="{3EF03DFF-EBFD-4F64-93A6-53DC9248CE00}"/>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13" name="TextBox 12">
            <a:extLst>
              <a:ext uri="{FF2B5EF4-FFF2-40B4-BE49-F238E27FC236}">
                <a16:creationId xmlns:a16="http://schemas.microsoft.com/office/drawing/2014/main" id="{7BD12861-6ED1-43D1-9BC5-3DA369CE892E}"/>
              </a:ext>
            </a:extLst>
          </p:cNvPr>
          <p:cNvSpPr txBox="1"/>
          <p:nvPr/>
        </p:nvSpPr>
        <p:spPr>
          <a:xfrm>
            <a:off x="4762034" y="2110084"/>
            <a:ext cx="3335866" cy="676211"/>
          </a:xfrm>
          <a:prstGeom prst="rect">
            <a:avLst/>
          </a:prstGeom>
          <a:noFill/>
        </p:spPr>
        <p:txBody>
          <a:bodyPr>
            <a:spAutoFit/>
          </a:bodyPr>
          <a:lstStyle/>
          <a:p>
            <a:pPr>
              <a:spcBef>
                <a:spcPts val="4978"/>
              </a:spcBef>
              <a:defRPr/>
            </a:pPr>
            <a:r>
              <a:rPr lang="en-US" sz="3794">
                <a:solidFill>
                  <a:srgbClr val="FFFF00"/>
                </a:solidFill>
                <a:effectLst>
                  <a:outerShdw blurRad="38100" dist="38100" dir="2700000" algn="tl">
                    <a:srgbClr val="000000"/>
                  </a:outerShdw>
                </a:effectLst>
                <a:latin typeface="Arial Rounded MT Bold" pitchFamily="34" charset="0"/>
              </a:rPr>
              <a:t>Prov. 12:25</a:t>
            </a:r>
          </a:p>
        </p:txBody>
      </p:sp>
      <p:sp>
        <p:nvSpPr>
          <p:cNvPr id="2" name="TextBox 7">
            <a:extLst>
              <a:ext uri="{FF2B5EF4-FFF2-40B4-BE49-F238E27FC236}">
                <a16:creationId xmlns:a16="http://schemas.microsoft.com/office/drawing/2014/main" id="{17CC3DC9-434A-4465-9654-791B3662AA0D}"/>
              </a:ext>
            </a:extLst>
          </p:cNvPr>
          <p:cNvSpPr txBox="1"/>
          <p:nvPr/>
        </p:nvSpPr>
        <p:spPr>
          <a:xfrm>
            <a:off x="1490137" y="3312352"/>
            <a:ext cx="7153393" cy="1551450"/>
          </a:xfrm>
          <a:prstGeom prst="rect">
            <a:avLst/>
          </a:prstGeom>
          <a:noFill/>
        </p:spPr>
        <p:txBody>
          <a:bodyPr>
            <a:spAutoFit/>
          </a:bodyPr>
          <a:lstStyle/>
          <a:p>
            <a:pPr algn="ctr">
              <a:spcBef>
                <a:spcPts val="3557"/>
              </a:spcBef>
              <a:defRPr/>
            </a:pPr>
            <a:r>
              <a:rPr lang="en-US" sz="4741" i="1">
                <a:solidFill>
                  <a:srgbClr val="66FFFF"/>
                </a:solidFill>
                <a:effectLst>
                  <a:outerShdw blurRad="38100" dist="38100" dir="2700000" algn="tl">
                    <a:srgbClr val="000000"/>
                  </a:outerShdw>
                </a:effectLst>
                <a:latin typeface="Arial Rounded MT Bold" pitchFamily="34" charset="0"/>
              </a:rPr>
              <a:t>An anxious heart weighs a man down.</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childTnLst>
                                </p:cTn>
                              </p:par>
                            </p:childTnLst>
                          </p:cTn>
                        </p:par>
                        <p:par>
                          <p:cTn id="13" fill="hold" nodeType="afterGroup">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3" grpId="0" build="p"/>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D77F3A3-F07C-47A9-B41D-0928C24782F5}"/>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195" name="Rectangle 3">
            <a:extLst>
              <a:ext uri="{FF2B5EF4-FFF2-40B4-BE49-F238E27FC236}">
                <a16:creationId xmlns:a16="http://schemas.microsoft.com/office/drawing/2014/main" id="{55D967E6-B811-4F23-B43B-21A0D42F2970}"/>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EA36A29B-4981-490A-8163-D06CA07981E3}"/>
              </a:ext>
            </a:extLst>
          </p:cNvPr>
          <p:cNvSpPr txBox="1"/>
          <p:nvPr/>
        </p:nvSpPr>
        <p:spPr>
          <a:xfrm>
            <a:off x="1490133" y="1987787"/>
            <a:ext cx="3251200" cy="894860"/>
          </a:xfrm>
          <a:prstGeom prst="rect">
            <a:avLst/>
          </a:prstGeom>
          <a:noFill/>
        </p:spPr>
        <p:txBody>
          <a:bodyPr>
            <a:spAutoFit/>
          </a:bodyPr>
          <a:lstStyle/>
          <a:p>
            <a:pPr>
              <a:spcBef>
                <a:spcPts val="3557"/>
              </a:spcBef>
              <a:defRPr/>
            </a:pPr>
            <a:r>
              <a:rPr lang="en-US" sz="5215">
                <a:solidFill>
                  <a:srgbClr val="FFFF00"/>
                </a:solidFill>
                <a:effectLst>
                  <a:outerShdw blurRad="38100" dist="38100" dir="2700000" algn="tl">
                    <a:srgbClr val="000000"/>
                  </a:outerShdw>
                </a:effectLst>
                <a:latin typeface="Arial Rounded MT Bold" pitchFamily="34" charset="0"/>
              </a:rPr>
              <a:t>Anxiety</a:t>
            </a:r>
          </a:p>
        </p:txBody>
      </p:sp>
      <p:cxnSp>
        <p:nvCxnSpPr>
          <p:cNvPr id="8197" name="Straight Connector 11">
            <a:extLst>
              <a:ext uri="{FF2B5EF4-FFF2-40B4-BE49-F238E27FC236}">
                <a16:creationId xmlns:a16="http://schemas.microsoft.com/office/drawing/2014/main" id="{676A6C8D-644A-4EE8-86DA-D1DB9EEC3914}"/>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14" name="TextBox 13">
            <a:extLst>
              <a:ext uri="{FF2B5EF4-FFF2-40B4-BE49-F238E27FC236}">
                <a16:creationId xmlns:a16="http://schemas.microsoft.com/office/drawing/2014/main" id="{79BECE71-EEBC-4039-B610-B295695B4B51}"/>
              </a:ext>
            </a:extLst>
          </p:cNvPr>
          <p:cNvSpPr txBox="1"/>
          <p:nvPr/>
        </p:nvSpPr>
        <p:spPr>
          <a:xfrm>
            <a:off x="8094133" y="2110084"/>
            <a:ext cx="3335867" cy="676211"/>
          </a:xfrm>
          <a:prstGeom prst="rect">
            <a:avLst/>
          </a:prstGeom>
          <a:noFill/>
        </p:spPr>
        <p:txBody>
          <a:bodyPr>
            <a:spAutoFit/>
          </a:bodyPr>
          <a:lstStyle/>
          <a:p>
            <a:pPr>
              <a:spcBef>
                <a:spcPts val="4978"/>
              </a:spcBef>
              <a:defRPr/>
            </a:pPr>
            <a:r>
              <a:rPr lang="en-US" sz="3794">
                <a:solidFill>
                  <a:srgbClr val="FFFF00"/>
                </a:solidFill>
                <a:effectLst>
                  <a:outerShdw blurRad="38100" dist="38100" dir="2700000" algn="tl">
                    <a:srgbClr val="000000"/>
                  </a:outerShdw>
                </a:effectLst>
                <a:latin typeface="Arial Rounded MT Bold" pitchFamily="34" charset="0"/>
              </a:rPr>
              <a:t>Phil. 4:6-9</a:t>
            </a:r>
          </a:p>
        </p:txBody>
      </p:sp>
      <p:sp>
        <p:nvSpPr>
          <p:cNvPr id="2" name="TextBox 7">
            <a:extLst>
              <a:ext uri="{FF2B5EF4-FFF2-40B4-BE49-F238E27FC236}">
                <a16:creationId xmlns:a16="http://schemas.microsoft.com/office/drawing/2014/main" id="{7D152798-B814-46FF-8704-6C8482811DDD}"/>
              </a:ext>
            </a:extLst>
          </p:cNvPr>
          <p:cNvSpPr txBox="1"/>
          <p:nvPr/>
        </p:nvSpPr>
        <p:spPr>
          <a:xfrm>
            <a:off x="1371604" y="3041416"/>
            <a:ext cx="9403644" cy="3157788"/>
          </a:xfrm>
          <a:prstGeom prst="rect">
            <a:avLst/>
          </a:prstGeom>
          <a:noFill/>
        </p:spPr>
        <p:txBody>
          <a:bodyPr>
            <a:spAutoFit/>
          </a:bodyPr>
          <a:lstStyle/>
          <a:p>
            <a:pPr algn="ctr">
              <a:spcBef>
                <a:spcPts val="3557"/>
              </a:spcBef>
              <a:defRPr/>
            </a:pPr>
            <a:r>
              <a:rPr lang="en-US" sz="3320" i="1">
                <a:solidFill>
                  <a:srgbClr val="66FFFF"/>
                </a:solidFill>
                <a:effectLst>
                  <a:outerShdw blurRad="38100" dist="38100" dir="2700000" algn="tl">
                    <a:srgbClr val="000000"/>
                  </a:outerShdw>
                </a:effectLst>
                <a:latin typeface="Arial Rounded MT Bold" pitchFamily="34" charset="0"/>
              </a:rPr>
              <a:t>Do not be anxious about anything, but in everything by prayer and petition, with thanksgiving, present your requests to God. And the peace of God, which transcends all understanding, will guard your hearts and your minds in Christ Jesus.</a:t>
            </a:r>
          </a:p>
        </p:txBody>
      </p:sp>
      <p:sp>
        <p:nvSpPr>
          <p:cNvPr id="11" name="TextBox 10">
            <a:extLst>
              <a:ext uri="{FF2B5EF4-FFF2-40B4-BE49-F238E27FC236}">
                <a16:creationId xmlns:a16="http://schemas.microsoft.com/office/drawing/2014/main" id="{B4A83003-7D48-487A-8413-2016E32B6C11}"/>
              </a:ext>
            </a:extLst>
          </p:cNvPr>
          <p:cNvSpPr txBox="1"/>
          <p:nvPr/>
        </p:nvSpPr>
        <p:spPr>
          <a:xfrm>
            <a:off x="1503304" y="38573"/>
            <a:ext cx="9149644" cy="894860"/>
          </a:xfrm>
          <a:prstGeom prst="rect">
            <a:avLst/>
          </a:prstGeom>
          <a:noFill/>
        </p:spPr>
        <p:txBody>
          <a:bodyPr>
            <a:spAutoFit/>
          </a:bodyPr>
          <a:lstStyle/>
          <a:p>
            <a:pPr algn="ctr">
              <a:defRPr/>
            </a:pPr>
            <a:r>
              <a:rPr lang="en-US" sz="5215" dirty="0">
                <a:solidFill>
                  <a:srgbClr val="66FFFF"/>
                </a:solidFill>
                <a:effectLst>
                  <a:outerShdw blurRad="38100" dist="38100" dir="2700000" algn="tl">
                    <a:srgbClr val="000000"/>
                  </a:outerShdw>
                </a:effectLst>
                <a:latin typeface="Arial Rounded MT Bold" pitchFamily="34" charset="0"/>
              </a:rPr>
              <a:t>What Causes </a:t>
            </a:r>
            <a:r>
              <a:rPr lang="en-US" sz="5215" dirty="0" err="1">
                <a:solidFill>
                  <a:srgbClr val="66FFFF"/>
                </a:solidFill>
                <a:effectLst>
                  <a:outerShdw blurRad="38100" dist="38100" dir="2700000" algn="tl">
                    <a:srgbClr val="000000"/>
                  </a:outerShdw>
                </a:effectLst>
                <a:latin typeface="Arial Rounded MT Bold" pitchFamily="34" charset="0"/>
              </a:rPr>
              <a:t>Dis</a:t>
            </a:r>
            <a:r>
              <a:rPr lang="en-US" sz="5215" dirty="0">
                <a:solidFill>
                  <a:srgbClr val="66FFFF"/>
                </a:solidFill>
                <a:effectLst>
                  <a:outerShdw blurRad="38100" dist="38100" dir="2700000" algn="tl">
                    <a:srgbClr val="000000"/>
                  </a:outerShdw>
                </a:effectLst>
                <a:latin typeface="Arial Rounded MT Bold" pitchFamily="34" charset="0"/>
              </a:rPr>
              <a:t>-Ease?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1FB8EF8-E0B6-4B22-BD87-742BBC2532B8}"/>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9219" name="Rectangle 3">
            <a:extLst>
              <a:ext uri="{FF2B5EF4-FFF2-40B4-BE49-F238E27FC236}">
                <a16:creationId xmlns:a16="http://schemas.microsoft.com/office/drawing/2014/main" id="{3C0C84D3-80C9-478B-9AD4-C0753A5E6E74}"/>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F6D3B87B-1508-4CBC-A0D1-9DE3AA164BF9}"/>
              </a:ext>
            </a:extLst>
          </p:cNvPr>
          <p:cNvSpPr txBox="1"/>
          <p:nvPr/>
        </p:nvSpPr>
        <p:spPr>
          <a:xfrm>
            <a:off x="1490133" y="1987787"/>
            <a:ext cx="3251200" cy="894860"/>
          </a:xfrm>
          <a:prstGeom prst="rect">
            <a:avLst/>
          </a:prstGeom>
          <a:noFill/>
        </p:spPr>
        <p:txBody>
          <a:bodyPr>
            <a:spAutoFit/>
          </a:bodyPr>
          <a:lstStyle/>
          <a:p>
            <a:pPr>
              <a:spcBef>
                <a:spcPts val="3557"/>
              </a:spcBef>
              <a:defRPr/>
            </a:pPr>
            <a:r>
              <a:rPr lang="en-US" sz="5215">
                <a:solidFill>
                  <a:srgbClr val="FFFF00"/>
                </a:solidFill>
                <a:effectLst>
                  <a:outerShdw blurRad="38100" dist="38100" dir="2700000" algn="tl">
                    <a:srgbClr val="000000"/>
                  </a:outerShdw>
                </a:effectLst>
                <a:latin typeface="Arial Rounded MT Bold" pitchFamily="34" charset="0"/>
              </a:rPr>
              <a:t>Anxiety</a:t>
            </a:r>
          </a:p>
        </p:txBody>
      </p:sp>
      <p:cxnSp>
        <p:nvCxnSpPr>
          <p:cNvPr id="9221" name="Straight Connector 11">
            <a:extLst>
              <a:ext uri="{FF2B5EF4-FFF2-40B4-BE49-F238E27FC236}">
                <a16:creationId xmlns:a16="http://schemas.microsoft.com/office/drawing/2014/main" id="{E14C9499-33D7-4E63-AEDB-A11AB50B4C08}"/>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14" name="TextBox 13">
            <a:extLst>
              <a:ext uri="{FF2B5EF4-FFF2-40B4-BE49-F238E27FC236}">
                <a16:creationId xmlns:a16="http://schemas.microsoft.com/office/drawing/2014/main" id="{513E490B-60F8-4B5A-A143-C03767455920}"/>
              </a:ext>
            </a:extLst>
          </p:cNvPr>
          <p:cNvSpPr txBox="1"/>
          <p:nvPr/>
        </p:nvSpPr>
        <p:spPr>
          <a:xfrm>
            <a:off x="8094133" y="2110084"/>
            <a:ext cx="3335867" cy="676211"/>
          </a:xfrm>
          <a:prstGeom prst="rect">
            <a:avLst/>
          </a:prstGeom>
          <a:noFill/>
        </p:spPr>
        <p:txBody>
          <a:bodyPr>
            <a:spAutoFit/>
          </a:bodyPr>
          <a:lstStyle/>
          <a:p>
            <a:pPr>
              <a:spcBef>
                <a:spcPts val="4978"/>
              </a:spcBef>
              <a:defRPr/>
            </a:pPr>
            <a:r>
              <a:rPr lang="en-US" sz="3794">
                <a:solidFill>
                  <a:srgbClr val="FFFF00"/>
                </a:solidFill>
                <a:effectLst>
                  <a:outerShdw blurRad="38100" dist="38100" dir="2700000" algn="tl">
                    <a:srgbClr val="000000"/>
                  </a:outerShdw>
                </a:effectLst>
                <a:latin typeface="Arial Rounded MT Bold" pitchFamily="34" charset="0"/>
              </a:rPr>
              <a:t>Phil. 4:6-9</a:t>
            </a:r>
          </a:p>
        </p:txBody>
      </p:sp>
      <p:sp>
        <p:nvSpPr>
          <p:cNvPr id="2" name="TextBox 7">
            <a:extLst>
              <a:ext uri="{FF2B5EF4-FFF2-40B4-BE49-F238E27FC236}">
                <a16:creationId xmlns:a16="http://schemas.microsoft.com/office/drawing/2014/main" id="{887A54A4-869D-4345-A076-C91D8E65F5ED}"/>
              </a:ext>
            </a:extLst>
          </p:cNvPr>
          <p:cNvSpPr txBox="1"/>
          <p:nvPr/>
        </p:nvSpPr>
        <p:spPr>
          <a:xfrm>
            <a:off x="1371604" y="3041416"/>
            <a:ext cx="9403644" cy="2646878"/>
          </a:xfrm>
          <a:prstGeom prst="rect">
            <a:avLst/>
          </a:prstGeom>
          <a:noFill/>
        </p:spPr>
        <p:txBody>
          <a:bodyPr>
            <a:spAutoFit/>
          </a:bodyPr>
          <a:lstStyle/>
          <a:p>
            <a:pPr algn="ctr">
              <a:defRPr/>
            </a:pPr>
            <a:r>
              <a:rPr lang="en-US" sz="3320" i="1">
                <a:solidFill>
                  <a:srgbClr val="66FFFF"/>
                </a:solidFill>
                <a:effectLst>
                  <a:outerShdw blurRad="38100" dist="38100" dir="2700000" algn="tl">
                    <a:srgbClr val="000000"/>
                  </a:outerShdw>
                </a:effectLst>
                <a:latin typeface="Arial Rounded MT Bold" pitchFamily="34" charset="0"/>
              </a:rPr>
              <a:t>Finally, brothers, whatever is true, whatever is noble, whatever is right, whatever is pure, whatever is lovely, whatever is admirable</a:t>
            </a:r>
          </a:p>
          <a:p>
            <a:pPr algn="ctr">
              <a:defRPr/>
            </a:pPr>
            <a:r>
              <a:rPr lang="en-US" sz="3320" i="1">
                <a:solidFill>
                  <a:srgbClr val="66FFFF"/>
                </a:solidFill>
                <a:effectLst>
                  <a:outerShdw blurRad="38100" dist="38100" dir="2700000" algn="tl">
                    <a:srgbClr val="000000"/>
                  </a:outerShdw>
                </a:effectLst>
                <a:latin typeface="Arial Rounded MT Bold" pitchFamily="34" charset="0"/>
              </a:rPr>
              <a:t>—if anything is excellent or praiseworthy</a:t>
            </a:r>
          </a:p>
          <a:p>
            <a:pPr algn="ctr">
              <a:defRPr/>
            </a:pPr>
            <a:r>
              <a:rPr lang="en-US" sz="3320" i="1">
                <a:solidFill>
                  <a:srgbClr val="66FFFF"/>
                </a:solidFill>
                <a:effectLst>
                  <a:outerShdw blurRad="38100" dist="38100" dir="2700000" algn="tl">
                    <a:srgbClr val="000000"/>
                  </a:outerShdw>
                </a:effectLst>
                <a:latin typeface="Arial Rounded MT Bold" pitchFamily="34" charset="0"/>
              </a:rPr>
              <a:t>—think about such things.</a:t>
            </a:r>
          </a:p>
        </p:txBody>
      </p:sp>
      <p:sp>
        <p:nvSpPr>
          <p:cNvPr id="11" name="TextBox 10">
            <a:extLst>
              <a:ext uri="{FF2B5EF4-FFF2-40B4-BE49-F238E27FC236}">
                <a16:creationId xmlns:a16="http://schemas.microsoft.com/office/drawing/2014/main" id="{3E439C01-5B4A-4223-8503-CB9BA11ABE58}"/>
              </a:ext>
            </a:extLst>
          </p:cNvPr>
          <p:cNvSpPr txBox="1"/>
          <p:nvPr/>
        </p:nvSpPr>
        <p:spPr>
          <a:xfrm>
            <a:off x="1503304" y="38573"/>
            <a:ext cx="9149644" cy="894860"/>
          </a:xfrm>
          <a:prstGeom prst="rect">
            <a:avLst/>
          </a:prstGeom>
          <a:noFill/>
        </p:spPr>
        <p:txBody>
          <a:bodyPr>
            <a:spAutoFit/>
          </a:bodyPr>
          <a:lstStyle/>
          <a:p>
            <a:pPr algn="ctr">
              <a:defRPr/>
            </a:pPr>
            <a:r>
              <a:rPr lang="en-US" sz="5215" dirty="0">
                <a:solidFill>
                  <a:srgbClr val="66FFFF"/>
                </a:solidFill>
                <a:effectLst>
                  <a:outerShdw blurRad="38100" dist="38100" dir="2700000" algn="tl">
                    <a:srgbClr val="000000"/>
                  </a:outerShdw>
                </a:effectLst>
                <a:latin typeface="Arial Rounded MT Bold" pitchFamily="34" charset="0"/>
              </a:rPr>
              <a:t>What Causes </a:t>
            </a:r>
            <a:r>
              <a:rPr lang="en-US" sz="5215" dirty="0" err="1">
                <a:solidFill>
                  <a:srgbClr val="66FFFF"/>
                </a:solidFill>
                <a:effectLst>
                  <a:outerShdw blurRad="38100" dist="38100" dir="2700000" algn="tl">
                    <a:srgbClr val="000000"/>
                  </a:outerShdw>
                </a:effectLst>
                <a:latin typeface="Arial Rounded MT Bold" pitchFamily="34" charset="0"/>
              </a:rPr>
              <a:t>Dis</a:t>
            </a:r>
            <a:r>
              <a:rPr lang="en-US" sz="5215" dirty="0">
                <a:solidFill>
                  <a:srgbClr val="66FFFF"/>
                </a:solidFill>
                <a:effectLst>
                  <a:outerShdw blurRad="38100" dist="38100" dir="2700000" algn="tl">
                    <a:srgbClr val="000000"/>
                  </a:outerShdw>
                </a:effectLst>
                <a:latin typeface="Arial Rounded MT Bold" pitchFamily="34" charset="0"/>
              </a:rPr>
              <a:t>-Ease?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19D6689-7328-4EBE-B515-1577CB29057C}"/>
              </a:ext>
            </a:extLst>
          </p:cNvPr>
          <p:cNvSpPr>
            <a:spLocks noChangeArrowheads="1"/>
          </p:cNvSpPr>
          <p:nvPr/>
        </p:nvSpPr>
        <p:spPr bwMode="auto">
          <a:xfrm>
            <a:off x="948268" y="6770511"/>
            <a:ext cx="2528711"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10243" name="Rectangle 3">
            <a:extLst>
              <a:ext uri="{FF2B5EF4-FFF2-40B4-BE49-F238E27FC236}">
                <a16:creationId xmlns:a16="http://schemas.microsoft.com/office/drawing/2014/main" id="{B22003E0-FB89-41BA-8238-3142792A2D72}"/>
              </a:ext>
            </a:extLst>
          </p:cNvPr>
          <p:cNvSpPr>
            <a:spLocks noChangeArrowheads="1"/>
          </p:cNvSpPr>
          <p:nvPr/>
        </p:nvSpPr>
        <p:spPr bwMode="auto">
          <a:xfrm>
            <a:off x="4199468" y="6770511"/>
            <a:ext cx="3793067" cy="54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844"/>
          </a:p>
        </p:txBody>
      </p:sp>
      <p:sp>
        <p:nvSpPr>
          <p:cNvPr id="8" name="TextBox 7">
            <a:extLst>
              <a:ext uri="{FF2B5EF4-FFF2-40B4-BE49-F238E27FC236}">
                <a16:creationId xmlns:a16="http://schemas.microsoft.com/office/drawing/2014/main" id="{9DE2A2A9-C472-4243-A5AE-6CDAA642B440}"/>
              </a:ext>
            </a:extLst>
          </p:cNvPr>
          <p:cNvSpPr txBox="1"/>
          <p:nvPr/>
        </p:nvSpPr>
        <p:spPr>
          <a:xfrm>
            <a:off x="1490133" y="1987787"/>
            <a:ext cx="3251200" cy="894860"/>
          </a:xfrm>
          <a:prstGeom prst="rect">
            <a:avLst/>
          </a:prstGeom>
          <a:noFill/>
        </p:spPr>
        <p:txBody>
          <a:bodyPr>
            <a:spAutoFit/>
          </a:bodyPr>
          <a:lstStyle/>
          <a:p>
            <a:pPr>
              <a:spcBef>
                <a:spcPts val="3557"/>
              </a:spcBef>
              <a:defRPr/>
            </a:pPr>
            <a:r>
              <a:rPr lang="en-US" sz="5215">
                <a:solidFill>
                  <a:srgbClr val="FFFF00"/>
                </a:solidFill>
                <a:effectLst>
                  <a:outerShdw blurRad="38100" dist="38100" dir="2700000" algn="tl">
                    <a:srgbClr val="000000"/>
                  </a:outerShdw>
                </a:effectLst>
                <a:latin typeface="Arial Rounded MT Bold" pitchFamily="34" charset="0"/>
              </a:rPr>
              <a:t>Anxiety</a:t>
            </a:r>
          </a:p>
        </p:txBody>
      </p:sp>
      <p:cxnSp>
        <p:nvCxnSpPr>
          <p:cNvPr id="10245" name="Straight Connector 11">
            <a:extLst>
              <a:ext uri="{FF2B5EF4-FFF2-40B4-BE49-F238E27FC236}">
                <a16:creationId xmlns:a16="http://schemas.microsoft.com/office/drawing/2014/main" id="{21BFF5BB-AC6A-4697-9C7B-0C92C5928D5B}"/>
              </a:ext>
            </a:extLst>
          </p:cNvPr>
          <p:cNvCxnSpPr>
            <a:cxnSpLocks noChangeShapeType="1"/>
          </p:cNvCxnSpPr>
          <p:nvPr/>
        </p:nvCxnSpPr>
        <p:spPr bwMode="auto">
          <a:xfrm>
            <a:off x="1042344" y="898412"/>
            <a:ext cx="9832622" cy="16933"/>
          </a:xfrm>
          <a:prstGeom prst="line">
            <a:avLst/>
          </a:prstGeom>
          <a:noFill/>
          <a:ln w="38100" algn="ctr">
            <a:solidFill>
              <a:srgbClr val="FF0000"/>
            </a:solidFill>
            <a:round/>
            <a:headEnd/>
            <a:tailEnd/>
          </a:ln>
          <a:extLst>
            <a:ext uri="{909E8E84-426E-40DD-AFC4-6F175D3DCCD1}">
              <a14:hiddenFill xmlns:a14="http://schemas.microsoft.com/office/drawing/2010/main">
                <a:noFill/>
              </a14:hiddenFill>
            </a:ext>
          </a:extLst>
        </p:spPr>
      </p:cxnSp>
      <p:sp>
        <p:nvSpPr>
          <p:cNvPr id="14" name="TextBox 13">
            <a:extLst>
              <a:ext uri="{FF2B5EF4-FFF2-40B4-BE49-F238E27FC236}">
                <a16:creationId xmlns:a16="http://schemas.microsoft.com/office/drawing/2014/main" id="{722B0530-DE2F-447A-A6A9-FB9D57DE7590}"/>
              </a:ext>
            </a:extLst>
          </p:cNvPr>
          <p:cNvSpPr txBox="1"/>
          <p:nvPr/>
        </p:nvSpPr>
        <p:spPr>
          <a:xfrm>
            <a:off x="8094133" y="2110084"/>
            <a:ext cx="3335867" cy="676211"/>
          </a:xfrm>
          <a:prstGeom prst="rect">
            <a:avLst/>
          </a:prstGeom>
          <a:noFill/>
        </p:spPr>
        <p:txBody>
          <a:bodyPr>
            <a:spAutoFit/>
          </a:bodyPr>
          <a:lstStyle/>
          <a:p>
            <a:pPr>
              <a:spcBef>
                <a:spcPts val="4978"/>
              </a:spcBef>
              <a:defRPr/>
            </a:pPr>
            <a:r>
              <a:rPr lang="en-US" sz="3794">
                <a:solidFill>
                  <a:srgbClr val="FFFF00"/>
                </a:solidFill>
                <a:effectLst>
                  <a:outerShdw blurRad="38100" dist="38100" dir="2700000" algn="tl">
                    <a:srgbClr val="000000"/>
                  </a:outerShdw>
                </a:effectLst>
                <a:latin typeface="Arial Rounded MT Bold" pitchFamily="34" charset="0"/>
              </a:rPr>
              <a:t>Phil. 4:6-9</a:t>
            </a:r>
          </a:p>
        </p:txBody>
      </p:sp>
      <p:sp>
        <p:nvSpPr>
          <p:cNvPr id="2" name="TextBox 7">
            <a:extLst>
              <a:ext uri="{FF2B5EF4-FFF2-40B4-BE49-F238E27FC236}">
                <a16:creationId xmlns:a16="http://schemas.microsoft.com/office/drawing/2014/main" id="{75CB2ADC-CABD-4192-A71B-DE9BF6F00E72}"/>
              </a:ext>
            </a:extLst>
          </p:cNvPr>
          <p:cNvSpPr txBox="1"/>
          <p:nvPr/>
        </p:nvSpPr>
        <p:spPr>
          <a:xfrm>
            <a:off x="1858908" y="3041418"/>
            <a:ext cx="8350015" cy="2135969"/>
          </a:xfrm>
          <a:prstGeom prst="rect">
            <a:avLst/>
          </a:prstGeom>
          <a:noFill/>
        </p:spPr>
        <p:txBody>
          <a:bodyPr>
            <a:spAutoFit/>
          </a:bodyPr>
          <a:lstStyle/>
          <a:p>
            <a:pPr algn="ctr">
              <a:spcBef>
                <a:spcPts val="3557"/>
              </a:spcBef>
              <a:defRPr/>
            </a:pPr>
            <a:r>
              <a:rPr lang="en-US" sz="3320" i="1">
                <a:solidFill>
                  <a:srgbClr val="66FFFF"/>
                </a:solidFill>
                <a:effectLst>
                  <a:outerShdw blurRad="38100" dist="38100" dir="2700000" algn="tl">
                    <a:srgbClr val="000000"/>
                  </a:outerShdw>
                </a:effectLst>
                <a:latin typeface="Arial Rounded MT Bold" pitchFamily="34" charset="0"/>
              </a:rPr>
              <a:t>Whatever you have learned or received or heard from me, or seen in me</a:t>
            </a:r>
          </a:p>
          <a:p>
            <a:pPr algn="ctr">
              <a:defRPr/>
            </a:pPr>
            <a:r>
              <a:rPr lang="en-US" sz="3320" i="1">
                <a:solidFill>
                  <a:srgbClr val="66FFFF"/>
                </a:solidFill>
                <a:effectLst>
                  <a:outerShdw blurRad="38100" dist="38100" dir="2700000" algn="tl">
                    <a:srgbClr val="000000"/>
                  </a:outerShdw>
                </a:effectLst>
                <a:latin typeface="Arial Rounded MT Bold" pitchFamily="34" charset="0"/>
              </a:rPr>
              <a:t>—put it into practice. </a:t>
            </a:r>
          </a:p>
          <a:p>
            <a:pPr algn="ctr">
              <a:defRPr/>
            </a:pPr>
            <a:r>
              <a:rPr lang="en-US" sz="3320" i="1">
                <a:solidFill>
                  <a:srgbClr val="66FFFF"/>
                </a:solidFill>
                <a:effectLst>
                  <a:outerShdw blurRad="38100" dist="38100" dir="2700000" algn="tl">
                    <a:srgbClr val="000000"/>
                  </a:outerShdw>
                </a:effectLst>
                <a:latin typeface="Arial Rounded MT Bold" pitchFamily="34" charset="0"/>
              </a:rPr>
              <a:t>And the God of peace will be with you.</a:t>
            </a:r>
          </a:p>
        </p:txBody>
      </p:sp>
      <p:sp>
        <p:nvSpPr>
          <p:cNvPr id="11" name="TextBox 10">
            <a:extLst>
              <a:ext uri="{FF2B5EF4-FFF2-40B4-BE49-F238E27FC236}">
                <a16:creationId xmlns:a16="http://schemas.microsoft.com/office/drawing/2014/main" id="{81532F66-7328-4D56-90C4-F708B7A5B433}"/>
              </a:ext>
            </a:extLst>
          </p:cNvPr>
          <p:cNvSpPr txBox="1"/>
          <p:nvPr/>
        </p:nvSpPr>
        <p:spPr>
          <a:xfrm>
            <a:off x="1503304" y="38573"/>
            <a:ext cx="9149644" cy="894860"/>
          </a:xfrm>
          <a:prstGeom prst="rect">
            <a:avLst/>
          </a:prstGeom>
          <a:noFill/>
        </p:spPr>
        <p:txBody>
          <a:bodyPr>
            <a:spAutoFit/>
          </a:bodyPr>
          <a:lstStyle/>
          <a:p>
            <a:pPr algn="ctr">
              <a:defRPr/>
            </a:pPr>
            <a:r>
              <a:rPr lang="en-US" sz="5215" dirty="0">
                <a:solidFill>
                  <a:srgbClr val="66FFFF"/>
                </a:solidFill>
                <a:effectLst>
                  <a:outerShdw blurRad="38100" dist="38100" dir="2700000" algn="tl">
                    <a:srgbClr val="000000"/>
                  </a:outerShdw>
                </a:effectLst>
                <a:latin typeface="Arial Rounded MT Bold" pitchFamily="34" charset="0"/>
              </a:rPr>
              <a:t>What Causes </a:t>
            </a:r>
            <a:r>
              <a:rPr lang="en-US" sz="5215" dirty="0" err="1">
                <a:solidFill>
                  <a:srgbClr val="66FFFF"/>
                </a:solidFill>
                <a:effectLst>
                  <a:outerShdw blurRad="38100" dist="38100" dir="2700000" algn="tl">
                    <a:srgbClr val="000000"/>
                  </a:outerShdw>
                </a:effectLst>
                <a:latin typeface="Arial Rounded MT Bold" pitchFamily="34" charset="0"/>
              </a:rPr>
              <a:t>Dis</a:t>
            </a:r>
            <a:r>
              <a:rPr lang="en-US" sz="5215" dirty="0">
                <a:solidFill>
                  <a:srgbClr val="66FFFF"/>
                </a:solidFill>
                <a:effectLst>
                  <a:outerShdw blurRad="38100" dist="38100" dir="2700000" algn="tl">
                    <a:srgbClr val="000000"/>
                  </a:outerShdw>
                </a:effectLst>
                <a:latin typeface="Arial Rounded MT Bold" pitchFamily="34" charset="0"/>
              </a:rPr>
              <a:t>-Ease?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HEARTBT">
  <a:themeElements>
    <a:clrScheme name="">
      <a:dk1>
        <a:srgbClr val="5F5F5F"/>
      </a:dk1>
      <a:lt1>
        <a:srgbClr val="FFFFFF"/>
      </a:lt1>
      <a:dk2>
        <a:srgbClr val="993300"/>
      </a:dk2>
      <a:lt2>
        <a:srgbClr val="FFFFFF"/>
      </a:lt2>
      <a:accent1>
        <a:srgbClr val="663300"/>
      </a:accent1>
      <a:accent2>
        <a:srgbClr val="FF9900"/>
      </a:accent2>
      <a:accent3>
        <a:srgbClr val="CAADAA"/>
      </a:accent3>
      <a:accent4>
        <a:srgbClr val="DADADA"/>
      </a:accent4>
      <a:accent5>
        <a:srgbClr val="B8ADAA"/>
      </a:accent5>
      <a:accent6>
        <a:srgbClr val="E78A00"/>
      </a:accent6>
      <a:hlink>
        <a:srgbClr val="FFCC00"/>
      </a:hlink>
      <a:folHlink>
        <a:srgbClr val="B2B2B2"/>
      </a:folHlink>
    </a:clrScheme>
    <a:fontScheme name="HEARTB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EARTB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EARTB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EARTB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EARTB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EARTB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EARTB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EARTB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EARTB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EARTB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EARTB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EARTB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EARTB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HEARTBT</Template>
  <TotalTime>1085</TotalTime>
  <Pages>8899192</Pages>
  <Words>834</Words>
  <Application>Microsoft Office PowerPoint</Application>
  <PresentationFormat>Widescreen</PresentationFormat>
  <Paragraphs>190</Paragraphs>
  <Slides>40</Slides>
  <Notes>40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 Rounded MT Bold</vt:lpstr>
      <vt:lpstr>Times New Roman</vt:lpstr>
      <vt:lpstr>HEARTBT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 Neigh</dc:creator>
  <cp:lastModifiedBy>Howard Wideman</cp:lastModifiedBy>
  <cp:revision>103</cp:revision>
  <cp:lastPrinted>2021-07-13T18:04:48Z</cp:lastPrinted>
  <dcterms:created xsi:type="dcterms:W3CDTF">2004-08-01T22:22:53Z</dcterms:created>
  <dcterms:modified xsi:type="dcterms:W3CDTF">2021-08-02T15:24:53Z</dcterms:modified>
</cp:coreProperties>
</file>